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sap" panose="020B0604020202020204" charset="0"/>
      <p:regular r:id="rId25"/>
      <p:bold r:id="rId26"/>
      <p:italic r:id="rId27"/>
      <p:boldItalic r:id="rId28"/>
    </p:embeddedFont>
    <p:embeddedFont>
      <p:font typeface="Caveat" panose="020B0604020202020204" charset="0"/>
      <p:regular r:id="rId29"/>
      <p:bold r:id="rId30"/>
    </p:embeddedFont>
    <p:embeddedFont>
      <p:font typeface="Caveat Brush" panose="020B0604020202020204" charset="0"/>
      <p:regular r:id="rId31"/>
    </p:embeddedFont>
    <p:embeddedFont>
      <p:font typeface="Caveat Regular" panose="020B0604020202020204" charset="0"/>
      <p:regular r:id="rId32"/>
      <p:bold r:id="rId33"/>
    </p:embeddedFont>
    <p:embeddedFont>
      <p:font typeface="Courgette" panose="020B0604020202020204" charset="0"/>
      <p:regular r:id="rId34"/>
    </p:embeddedFont>
    <p:embeddedFont>
      <p:font typeface="Nunito" panose="020B0604020202020204" charset="0"/>
      <p:regular r:id="rId35"/>
      <p:bold r:id="rId36"/>
      <p:italic r:id="rId37"/>
      <p:boldItalic r:id="rId38"/>
    </p:embeddedFont>
    <p:embeddedFont>
      <p:font typeface="Nunito Light" panose="020B0604020202020204" charset="0"/>
      <p:regular r:id="rId39"/>
      <p:bold r:id="rId40"/>
      <p:italic r:id="rId41"/>
      <p:boldItalic r:id="rId42"/>
    </p:embeddedFont>
    <p:embeddedFont>
      <p:font typeface="Nunito SemiBold" panose="020B0604020202020204" charset="0"/>
      <p:regular r:id="rId43"/>
      <p:bold r:id="rId44"/>
      <p:italic r:id="rId45"/>
      <p:boldItalic r:id="rId46"/>
    </p:embeddedFont>
    <p:embeddedFont>
      <p:font typeface="Verdana" panose="020B060403050404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d0782c1e6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d0782c1e6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8819f0cb52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8819f0cb52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d0782c1e6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d0782c1e6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8728aa27b5_1_3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8728aa27b5_1_3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854eeb7eaf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854eeb7eaf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8728aa27b5_1_36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8728aa27b5_1_36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8728aa27b5_1_36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8728aa27b5_1_36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d5cda00ec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d5cda00ec5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d5cda00ec5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d5cda00ec5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d5cda00ec5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d5cda00ec5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854eeb7eaf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854eeb7eaf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d5cda00ec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d5cda00ec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d5cda00ec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d5cda00ec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d5cda00ec5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d5cda00ec5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854eeb7eaf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854eeb7eaf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87044d3b11_1_1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87044d3b11_1_1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854eeb7eaf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854eeb7eaf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87044d3b11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87044d3b11_1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8728aa27b5_1_36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8728aa27b5_1_36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8728aa27b5_1_3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8728aa27b5_1_3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8728aa27b5_1_36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8728aa27b5_1_36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9" name="Google Shape;9;p2"/>
          <p:cNvGrpSpPr/>
          <p:nvPr/>
        </p:nvGrpSpPr>
        <p:grpSpPr>
          <a:xfrm>
            <a:off x="-13710" y="-6911"/>
            <a:ext cx="9157658" cy="5155276"/>
            <a:chOff x="238125" y="839425"/>
            <a:chExt cx="7136023" cy="4012825"/>
          </a:xfrm>
        </p:grpSpPr>
        <p:sp>
          <p:nvSpPr>
            <p:cNvPr id="10" name="Google Shape;10;p2"/>
            <p:cNvSpPr/>
            <p:nvPr/>
          </p:nvSpPr>
          <p:spPr>
            <a:xfrm>
              <a:off x="240700" y="839425"/>
              <a:ext cx="7133425" cy="4012825"/>
            </a:xfrm>
            <a:custGeom>
              <a:avLst/>
              <a:gdLst/>
              <a:ahLst/>
              <a:cxnLst/>
              <a:rect l="l" t="t" r="r" b="b"/>
              <a:pathLst>
                <a:path w="285337" h="160513" extrusionOk="0">
                  <a:moveTo>
                    <a:pt x="1" y="0"/>
                  </a:moveTo>
                  <a:lnTo>
                    <a:pt x="1" y="160513"/>
                  </a:lnTo>
                  <a:lnTo>
                    <a:pt x="285336" y="160513"/>
                  </a:lnTo>
                  <a:lnTo>
                    <a:pt x="285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88600" y="1649850"/>
              <a:ext cx="145525" cy="13052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244275" y="1026475"/>
              <a:ext cx="74575" cy="7137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06375" y="1026350"/>
              <a:ext cx="74075" cy="71500"/>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738700" y="4540500"/>
              <a:ext cx="94775" cy="84950"/>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84150" y="1877700"/>
              <a:ext cx="94800" cy="84950"/>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8125" y="1658125"/>
              <a:ext cx="2600" cy="45075"/>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0700" y="839425"/>
              <a:ext cx="1086475" cy="862750"/>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804100" y="3500125"/>
              <a:ext cx="74600" cy="7137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052916" y="1257614"/>
              <a:ext cx="1321232" cy="1222376"/>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238126" y="2927691"/>
              <a:ext cx="582600" cy="911475"/>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238126" y="3119516"/>
              <a:ext cx="486300" cy="919725"/>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685524" y="3235218"/>
              <a:ext cx="195250" cy="15677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909224" y="3458118"/>
              <a:ext cx="138225" cy="127725"/>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568474" y="3486343"/>
              <a:ext cx="153825" cy="75375"/>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113274" y="3646818"/>
              <a:ext cx="122325" cy="77525"/>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087374" y="3324768"/>
              <a:ext cx="75100" cy="67775"/>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54600" y="839425"/>
              <a:ext cx="1860650" cy="811175"/>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txBox="1">
            <a:spLocks noGrp="1"/>
          </p:cNvSpPr>
          <p:nvPr>
            <p:ph type="ctrTitle"/>
          </p:nvPr>
        </p:nvSpPr>
        <p:spPr>
          <a:xfrm>
            <a:off x="1938528" y="1746504"/>
            <a:ext cx="5266800" cy="1143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7200"/>
              <a:buFont typeface="Caveat"/>
              <a:buNone/>
              <a:defRPr sz="7200">
                <a:solidFill>
                  <a:schemeClr val="dk2"/>
                </a:solidFill>
                <a:latin typeface="Caveat"/>
                <a:ea typeface="Caveat"/>
                <a:cs typeface="Caveat"/>
                <a:sym typeface="Caveat"/>
              </a:defRPr>
            </a:lvl1pPr>
            <a:lvl2pPr lvl="1"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2pPr>
            <a:lvl3pPr lvl="2"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3pPr>
            <a:lvl4pPr lvl="3"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4pPr>
            <a:lvl5pPr lvl="4"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5pPr>
            <a:lvl6pPr lvl="5"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6pPr>
            <a:lvl7pPr lvl="6"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7pPr>
            <a:lvl8pPr lvl="7"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8pPr>
            <a:lvl9pPr lvl="8" algn="ctr"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9pPr>
          </a:lstStyle>
          <a:p>
            <a:endParaRPr/>
          </a:p>
        </p:txBody>
      </p:sp>
      <p:sp>
        <p:nvSpPr>
          <p:cNvPr id="29" name="Google Shape;29;p2"/>
          <p:cNvSpPr txBox="1">
            <a:spLocks noGrp="1"/>
          </p:cNvSpPr>
          <p:nvPr>
            <p:ph type="subTitle" idx="1"/>
          </p:nvPr>
        </p:nvSpPr>
        <p:spPr>
          <a:xfrm>
            <a:off x="1938528" y="2999232"/>
            <a:ext cx="5266800" cy="40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Nunito"/>
              <a:buNone/>
              <a:defRPr sz="1600">
                <a:solidFill>
                  <a:schemeClr val="dk2"/>
                </a:solidFill>
              </a:defRPr>
            </a:lvl1pPr>
            <a:lvl2pPr lvl="1" rtl="0">
              <a:lnSpc>
                <a:spcPct val="100000"/>
              </a:lnSpc>
              <a:spcBef>
                <a:spcPts val="0"/>
              </a:spcBef>
              <a:spcAft>
                <a:spcPts val="0"/>
              </a:spcAft>
              <a:buClr>
                <a:schemeClr val="dk2"/>
              </a:buClr>
              <a:buSzPts val="1600"/>
              <a:buFont typeface="Nunito"/>
              <a:buNone/>
              <a:defRPr sz="1600">
                <a:solidFill>
                  <a:schemeClr val="dk2"/>
                </a:solidFill>
              </a:defRPr>
            </a:lvl2pPr>
            <a:lvl3pPr lvl="2" rtl="0">
              <a:lnSpc>
                <a:spcPct val="100000"/>
              </a:lnSpc>
              <a:spcBef>
                <a:spcPts val="0"/>
              </a:spcBef>
              <a:spcAft>
                <a:spcPts val="0"/>
              </a:spcAft>
              <a:buClr>
                <a:schemeClr val="dk2"/>
              </a:buClr>
              <a:buSzPts val="1600"/>
              <a:buFont typeface="Nunito"/>
              <a:buNone/>
              <a:defRPr sz="1600">
                <a:solidFill>
                  <a:schemeClr val="dk2"/>
                </a:solidFill>
              </a:defRPr>
            </a:lvl3pPr>
            <a:lvl4pPr lvl="3" rtl="0">
              <a:lnSpc>
                <a:spcPct val="100000"/>
              </a:lnSpc>
              <a:spcBef>
                <a:spcPts val="0"/>
              </a:spcBef>
              <a:spcAft>
                <a:spcPts val="0"/>
              </a:spcAft>
              <a:buClr>
                <a:schemeClr val="dk2"/>
              </a:buClr>
              <a:buSzPts val="1600"/>
              <a:buFont typeface="Nunito"/>
              <a:buNone/>
              <a:defRPr sz="1600">
                <a:solidFill>
                  <a:schemeClr val="dk2"/>
                </a:solidFill>
              </a:defRPr>
            </a:lvl4pPr>
            <a:lvl5pPr lvl="4" rtl="0">
              <a:lnSpc>
                <a:spcPct val="100000"/>
              </a:lnSpc>
              <a:spcBef>
                <a:spcPts val="0"/>
              </a:spcBef>
              <a:spcAft>
                <a:spcPts val="0"/>
              </a:spcAft>
              <a:buClr>
                <a:schemeClr val="dk2"/>
              </a:buClr>
              <a:buSzPts val="1600"/>
              <a:buFont typeface="Nunito"/>
              <a:buNone/>
              <a:defRPr sz="1600">
                <a:solidFill>
                  <a:schemeClr val="dk2"/>
                </a:solidFill>
              </a:defRPr>
            </a:lvl5pPr>
            <a:lvl6pPr lvl="5" rtl="0">
              <a:lnSpc>
                <a:spcPct val="100000"/>
              </a:lnSpc>
              <a:spcBef>
                <a:spcPts val="0"/>
              </a:spcBef>
              <a:spcAft>
                <a:spcPts val="0"/>
              </a:spcAft>
              <a:buClr>
                <a:schemeClr val="dk2"/>
              </a:buClr>
              <a:buSzPts val="1600"/>
              <a:buFont typeface="Nunito"/>
              <a:buNone/>
              <a:defRPr sz="1600">
                <a:solidFill>
                  <a:schemeClr val="dk2"/>
                </a:solidFill>
              </a:defRPr>
            </a:lvl6pPr>
            <a:lvl7pPr lvl="6" rtl="0">
              <a:lnSpc>
                <a:spcPct val="100000"/>
              </a:lnSpc>
              <a:spcBef>
                <a:spcPts val="0"/>
              </a:spcBef>
              <a:spcAft>
                <a:spcPts val="0"/>
              </a:spcAft>
              <a:buClr>
                <a:schemeClr val="dk2"/>
              </a:buClr>
              <a:buSzPts val="1600"/>
              <a:buFont typeface="Nunito"/>
              <a:buNone/>
              <a:defRPr sz="1600">
                <a:solidFill>
                  <a:schemeClr val="dk2"/>
                </a:solidFill>
              </a:defRPr>
            </a:lvl7pPr>
            <a:lvl8pPr lvl="7" rtl="0">
              <a:lnSpc>
                <a:spcPct val="100000"/>
              </a:lnSpc>
              <a:spcBef>
                <a:spcPts val="0"/>
              </a:spcBef>
              <a:spcAft>
                <a:spcPts val="0"/>
              </a:spcAft>
              <a:buClr>
                <a:schemeClr val="dk2"/>
              </a:buClr>
              <a:buSzPts val="1600"/>
              <a:buFont typeface="Nunito"/>
              <a:buNone/>
              <a:defRPr sz="1600">
                <a:solidFill>
                  <a:schemeClr val="dk2"/>
                </a:solidFill>
              </a:defRPr>
            </a:lvl8pPr>
            <a:lvl9pPr lvl="8" rtl="0">
              <a:lnSpc>
                <a:spcPct val="100000"/>
              </a:lnSpc>
              <a:spcBef>
                <a:spcPts val="0"/>
              </a:spcBef>
              <a:spcAft>
                <a:spcPts val="0"/>
              </a:spcAft>
              <a:buClr>
                <a:schemeClr val="dk2"/>
              </a:buClr>
              <a:buSzPts val="1600"/>
              <a:buFont typeface="Nunito"/>
              <a:buNone/>
              <a:defRPr sz="1600">
                <a:solidFill>
                  <a:schemeClr val="dk2"/>
                </a:solidFill>
              </a:defRPr>
            </a:lvl9pPr>
          </a:lstStyle>
          <a:p>
            <a:endParaRPr/>
          </a:p>
        </p:txBody>
      </p:sp>
      <p:sp>
        <p:nvSpPr>
          <p:cNvPr id="30" name="Google Shape;30;p2"/>
          <p:cNvSpPr/>
          <p:nvPr/>
        </p:nvSpPr>
        <p:spPr>
          <a:xfrm>
            <a:off x="3776924" y="4423399"/>
            <a:ext cx="2293706" cy="72015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8125" y="4608900"/>
            <a:ext cx="1353907" cy="536813"/>
          </a:xfrm>
          <a:custGeom>
            <a:avLst/>
            <a:gdLst/>
            <a:ahLst/>
            <a:cxn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rot="240">
            <a:off x="7345597" y="2442119"/>
            <a:ext cx="489135" cy="447357"/>
            <a:chOff x="5177300" y="2314950"/>
            <a:chExt cx="341575" cy="312400"/>
          </a:xfrm>
        </p:grpSpPr>
        <p:sp>
          <p:nvSpPr>
            <p:cNvPr id="33" name="Google Shape;33;p2"/>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rot="-5400000">
            <a:off x="1379179" y="1586884"/>
            <a:ext cx="489135" cy="447388"/>
            <a:chOff x="5177300" y="2314950"/>
            <a:chExt cx="341575" cy="312400"/>
          </a:xfrm>
        </p:grpSpPr>
        <p:sp>
          <p:nvSpPr>
            <p:cNvPr id="39" name="Google Shape;39;p2"/>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253"/>
        <p:cNvGrpSpPr/>
        <p:nvPr/>
      </p:nvGrpSpPr>
      <p:grpSpPr>
        <a:xfrm>
          <a:off x="0" y="0"/>
          <a:ext cx="0" cy="0"/>
          <a:chOff x="0" y="0"/>
          <a:chExt cx="0" cy="0"/>
        </a:xfrm>
      </p:grpSpPr>
      <p:sp>
        <p:nvSpPr>
          <p:cNvPr id="254" name="Google Shape;254;p11"/>
          <p:cNvSpPr/>
          <p:nvPr/>
        </p:nvSpPr>
        <p:spPr>
          <a:xfrm>
            <a:off x="687622" y="1034837"/>
            <a:ext cx="187232" cy="167907"/>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1"/>
          <p:cNvSpPr/>
          <p:nvPr/>
        </p:nvSpPr>
        <p:spPr>
          <a:xfrm>
            <a:off x="2560494" y="232927"/>
            <a:ext cx="95948" cy="91817"/>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a:off x="6371532" y="232766"/>
            <a:ext cx="95305" cy="91978"/>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a:off x="8343021" y="4753369"/>
            <a:ext cx="121938" cy="109280"/>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8658817" y="1327943"/>
            <a:ext cx="121970" cy="109280"/>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a:off x="-20619" y="1045481"/>
            <a:ext cx="3345" cy="57984"/>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a:off x="-1348" y="-7694"/>
            <a:ext cx="1397859" cy="1109842"/>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a:off x="1994165" y="3415030"/>
            <a:ext cx="95980" cy="91817"/>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a:off x="7460691" y="530265"/>
            <a:ext cx="1699897" cy="1572465"/>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rot="10800000">
            <a:off x="-8649" y="2678651"/>
            <a:ext cx="749573" cy="1172521"/>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rot="10800000">
            <a:off x="-8649" y="2925415"/>
            <a:ext cx="625674" cy="1183134"/>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a:off x="8274605" y="3074254"/>
            <a:ext cx="251209" cy="20167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a:off x="8562417" y="3360992"/>
            <a:ext cx="177840" cy="164305"/>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8124008" y="3397301"/>
            <a:ext cx="197911" cy="96962"/>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8824948" y="3603736"/>
            <a:ext cx="157383" cy="99728"/>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8791625" y="3189451"/>
            <a:ext cx="96624" cy="87186"/>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a:off x="3860378" y="-7694"/>
            <a:ext cx="2393912" cy="1043496"/>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3776924" y="4423399"/>
            <a:ext cx="2293706" cy="72015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358125" y="4608900"/>
            <a:ext cx="1353907" cy="536813"/>
          </a:xfrm>
          <a:custGeom>
            <a:avLst/>
            <a:gdLst/>
            <a:ahLst/>
            <a:cxn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txBox="1">
            <a:spLocks noGrp="1"/>
          </p:cNvSpPr>
          <p:nvPr>
            <p:ph type="title" hasCustomPrompt="1"/>
          </p:nvPr>
        </p:nvSpPr>
        <p:spPr>
          <a:xfrm>
            <a:off x="1389888" y="1728216"/>
            <a:ext cx="6364200" cy="1225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74" name="Google Shape;274;p11"/>
          <p:cNvSpPr txBox="1">
            <a:spLocks noGrp="1"/>
          </p:cNvSpPr>
          <p:nvPr>
            <p:ph type="subTitle" idx="1"/>
          </p:nvPr>
        </p:nvSpPr>
        <p:spPr>
          <a:xfrm>
            <a:off x="1399032" y="2926080"/>
            <a:ext cx="6355200" cy="466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accent6"/>
        </a:solidFill>
        <a:effectLst/>
      </p:bgPr>
    </p:bg>
    <p:spTree>
      <p:nvGrpSpPr>
        <p:cNvPr id="1" name="Shape 276"/>
        <p:cNvGrpSpPr/>
        <p:nvPr/>
      </p:nvGrpSpPr>
      <p:grpSpPr>
        <a:xfrm>
          <a:off x="0" y="0"/>
          <a:ext cx="0" cy="0"/>
          <a:chOff x="0" y="0"/>
          <a:chExt cx="0" cy="0"/>
        </a:xfrm>
      </p:grpSpPr>
      <p:sp>
        <p:nvSpPr>
          <p:cNvPr id="277" name="Google Shape;277;p13"/>
          <p:cNvSpPr txBox="1">
            <a:spLocks noGrp="1"/>
          </p:cNvSpPr>
          <p:nvPr>
            <p:ph type="title"/>
          </p:nvPr>
        </p:nvSpPr>
        <p:spPr>
          <a:xfrm>
            <a:off x="1444100" y="420024"/>
            <a:ext cx="6255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400"/>
              <a:buNone/>
              <a:defRPr>
                <a:solidFill>
                  <a:schemeClr val="dk2"/>
                </a:solidFill>
              </a:defRPr>
            </a:lvl1pPr>
            <a:lvl2pPr lvl="1" algn="ctr" rtl="0">
              <a:spcBef>
                <a:spcPts val="0"/>
              </a:spcBef>
              <a:spcAft>
                <a:spcPts val="0"/>
              </a:spcAft>
              <a:buClr>
                <a:schemeClr val="dk2"/>
              </a:buClr>
              <a:buSzPts val="4400"/>
              <a:buNone/>
              <a:defRPr>
                <a:solidFill>
                  <a:schemeClr val="dk2"/>
                </a:solidFill>
              </a:defRPr>
            </a:lvl2pPr>
            <a:lvl3pPr lvl="2" algn="ctr" rtl="0">
              <a:spcBef>
                <a:spcPts val="0"/>
              </a:spcBef>
              <a:spcAft>
                <a:spcPts val="0"/>
              </a:spcAft>
              <a:buClr>
                <a:schemeClr val="dk2"/>
              </a:buClr>
              <a:buSzPts val="4400"/>
              <a:buNone/>
              <a:defRPr>
                <a:solidFill>
                  <a:schemeClr val="dk2"/>
                </a:solidFill>
              </a:defRPr>
            </a:lvl3pPr>
            <a:lvl4pPr lvl="3" algn="ctr" rtl="0">
              <a:spcBef>
                <a:spcPts val="0"/>
              </a:spcBef>
              <a:spcAft>
                <a:spcPts val="0"/>
              </a:spcAft>
              <a:buClr>
                <a:schemeClr val="dk2"/>
              </a:buClr>
              <a:buSzPts val="4400"/>
              <a:buNone/>
              <a:defRPr>
                <a:solidFill>
                  <a:schemeClr val="dk2"/>
                </a:solidFill>
              </a:defRPr>
            </a:lvl4pPr>
            <a:lvl5pPr lvl="4" algn="ctr" rtl="0">
              <a:spcBef>
                <a:spcPts val="0"/>
              </a:spcBef>
              <a:spcAft>
                <a:spcPts val="0"/>
              </a:spcAft>
              <a:buClr>
                <a:schemeClr val="dk2"/>
              </a:buClr>
              <a:buSzPts val="4400"/>
              <a:buNone/>
              <a:defRPr>
                <a:solidFill>
                  <a:schemeClr val="dk2"/>
                </a:solidFill>
              </a:defRPr>
            </a:lvl5pPr>
            <a:lvl6pPr lvl="5" algn="ctr" rtl="0">
              <a:spcBef>
                <a:spcPts val="0"/>
              </a:spcBef>
              <a:spcAft>
                <a:spcPts val="0"/>
              </a:spcAft>
              <a:buClr>
                <a:schemeClr val="dk2"/>
              </a:buClr>
              <a:buSzPts val="4400"/>
              <a:buNone/>
              <a:defRPr>
                <a:solidFill>
                  <a:schemeClr val="dk2"/>
                </a:solidFill>
              </a:defRPr>
            </a:lvl6pPr>
            <a:lvl7pPr lvl="6" algn="ctr" rtl="0">
              <a:spcBef>
                <a:spcPts val="0"/>
              </a:spcBef>
              <a:spcAft>
                <a:spcPts val="0"/>
              </a:spcAft>
              <a:buClr>
                <a:schemeClr val="dk2"/>
              </a:buClr>
              <a:buSzPts val="4400"/>
              <a:buNone/>
              <a:defRPr>
                <a:solidFill>
                  <a:schemeClr val="dk2"/>
                </a:solidFill>
              </a:defRPr>
            </a:lvl7pPr>
            <a:lvl8pPr lvl="7" algn="ctr" rtl="0">
              <a:spcBef>
                <a:spcPts val="0"/>
              </a:spcBef>
              <a:spcAft>
                <a:spcPts val="0"/>
              </a:spcAft>
              <a:buClr>
                <a:schemeClr val="dk2"/>
              </a:buClr>
              <a:buSzPts val="4400"/>
              <a:buNone/>
              <a:defRPr>
                <a:solidFill>
                  <a:schemeClr val="dk2"/>
                </a:solidFill>
              </a:defRPr>
            </a:lvl8pPr>
            <a:lvl9pPr lvl="8" algn="ctr" rtl="0">
              <a:spcBef>
                <a:spcPts val="0"/>
              </a:spcBef>
              <a:spcAft>
                <a:spcPts val="0"/>
              </a:spcAft>
              <a:buClr>
                <a:schemeClr val="dk2"/>
              </a:buClr>
              <a:buSzPts val="4400"/>
              <a:buNone/>
              <a:defRPr>
                <a:solidFill>
                  <a:schemeClr val="dk2"/>
                </a:solidFill>
              </a:defRPr>
            </a:lvl9pPr>
          </a:lstStyle>
          <a:p>
            <a:endParaRPr/>
          </a:p>
        </p:txBody>
      </p:sp>
      <p:sp>
        <p:nvSpPr>
          <p:cNvPr id="278" name="Google Shape;278;p13"/>
          <p:cNvSpPr txBox="1">
            <a:spLocks noGrp="1"/>
          </p:cNvSpPr>
          <p:nvPr>
            <p:ph type="subTitle" idx="1"/>
          </p:nvPr>
        </p:nvSpPr>
        <p:spPr>
          <a:xfrm>
            <a:off x="1124712" y="1645920"/>
            <a:ext cx="2459700" cy="3567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800" b="1">
                <a:solidFill>
                  <a:schemeClr val="accent3"/>
                </a:solidFill>
                <a:latin typeface="Nunito"/>
                <a:ea typeface="Nunito"/>
                <a:cs typeface="Nunito"/>
                <a:sym typeface="Nunito"/>
              </a:defRPr>
            </a:lvl1pPr>
            <a:lvl2pPr lvl="1" algn="r" rtl="0">
              <a:spcBef>
                <a:spcPts val="0"/>
              </a:spcBef>
              <a:spcAft>
                <a:spcPts val="0"/>
              </a:spcAft>
              <a:buNone/>
              <a:defRPr sz="1800" b="1">
                <a:solidFill>
                  <a:schemeClr val="accent3"/>
                </a:solidFill>
                <a:latin typeface="Nunito"/>
                <a:ea typeface="Nunito"/>
                <a:cs typeface="Nunito"/>
                <a:sym typeface="Nunito"/>
              </a:defRPr>
            </a:lvl2pPr>
            <a:lvl3pPr lvl="2" algn="r" rtl="0">
              <a:spcBef>
                <a:spcPts val="0"/>
              </a:spcBef>
              <a:spcAft>
                <a:spcPts val="0"/>
              </a:spcAft>
              <a:buNone/>
              <a:defRPr sz="1800" b="1">
                <a:solidFill>
                  <a:schemeClr val="accent3"/>
                </a:solidFill>
                <a:latin typeface="Nunito"/>
                <a:ea typeface="Nunito"/>
                <a:cs typeface="Nunito"/>
                <a:sym typeface="Nunito"/>
              </a:defRPr>
            </a:lvl3pPr>
            <a:lvl4pPr lvl="3" algn="r" rtl="0">
              <a:spcBef>
                <a:spcPts val="0"/>
              </a:spcBef>
              <a:spcAft>
                <a:spcPts val="0"/>
              </a:spcAft>
              <a:buNone/>
              <a:defRPr sz="1800" b="1">
                <a:solidFill>
                  <a:schemeClr val="accent3"/>
                </a:solidFill>
                <a:latin typeface="Nunito"/>
                <a:ea typeface="Nunito"/>
                <a:cs typeface="Nunito"/>
                <a:sym typeface="Nunito"/>
              </a:defRPr>
            </a:lvl4pPr>
            <a:lvl5pPr lvl="4" algn="r" rtl="0">
              <a:spcBef>
                <a:spcPts val="0"/>
              </a:spcBef>
              <a:spcAft>
                <a:spcPts val="0"/>
              </a:spcAft>
              <a:buNone/>
              <a:defRPr sz="1800" b="1">
                <a:solidFill>
                  <a:schemeClr val="accent3"/>
                </a:solidFill>
                <a:latin typeface="Nunito"/>
                <a:ea typeface="Nunito"/>
                <a:cs typeface="Nunito"/>
                <a:sym typeface="Nunito"/>
              </a:defRPr>
            </a:lvl5pPr>
            <a:lvl6pPr lvl="5" algn="r" rtl="0">
              <a:spcBef>
                <a:spcPts val="0"/>
              </a:spcBef>
              <a:spcAft>
                <a:spcPts val="0"/>
              </a:spcAft>
              <a:buNone/>
              <a:defRPr sz="1800" b="1">
                <a:solidFill>
                  <a:schemeClr val="accent3"/>
                </a:solidFill>
                <a:latin typeface="Nunito"/>
                <a:ea typeface="Nunito"/>
                <a:cs typeface="Nunito"/>
                <a:sym typeface="Nunito"/>
              </a:defRPr>
            </a:lvl6pPr>
            <a:lvl7pPr lvl="6" algn="r" rtl="0">
              <a:spcBef>
                <a:spcPts val="0"/>
              </a:spcBef>
              <a:spcAft>
                <a:spcPts val="0"/>
              </a:spcAft>
              <a:buNone/>
              <a:defRPr sz="1800" b="1">
                <a:solidFill>
                  <a:schemeClr val="accent3"/>
                </a:solidFill>
                <a:latin typeface="Nunito"/>
                <a:ea typeface="Nunito"/>
                <a:cs typeface="Nunito"/>
                <a:sym typeface="Nunito"/>
              </a:defRPr>
            </a:lvl7pPr>
            <a:lvl8pPr lvl="7" algn="r" rtl="0">
              <a:spcBef>
                <a:spcPts val="0"/>
              </a:spcBef>
              <a:spcAft>
                <a:spcPts val="0"/>
              </a:spcAft>
              <a:buNone/>
              <a:defRPr sz="1800" b="1">
                <a:solidFill>
                  <a:schemeClr val="accent3"/>
                </a:solidFill>
                <a:latin typeface="Nunito"/>
                <a:ea typeface="Nunito"/>
                <a:cs typeface="Nunito"/>
                <a:sym typeface="Nunito"/>
              </a:defRPr>
            </a:lvl8pPr>
            <a:lvl9pPr lvl="8" algn="r"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279" name="Google Shape;279;p13"/>
          <p:cNvSpPr txBox="1">
            <a:spLocks noGrp="1"/>
          </p:cNvSpPr>
          <p:nvPr>
            <p:ph type="subTitle" idx="2"/>
          </p:nvPr>
        </p:nvSpPr>
        <p:spPr>
          <a:xfrm>
            <a:off x="5559552" y="1645920"/>
            <a:ext cx="2459700" cy="356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solidFill>
                  <a:schemeClr val="accent3"/>
                </a:solidFill>
                <a:latin typeface="Nunito"/>
                <a:ea typeface="Nunito"/>
                <a:cs typeface="Nunito"/>
                <a:sym typeface="Nunito"/>
              </a:defRPr>
            </a:lvl1pPr>
            <a:lvl2pPr lvl="1" rtl="0">
              <a:spcBef>
                <a:spcPts val="0"/>
              </a:spcBef>
              <a:spcAft>
                <a:spcPts val="0"/>
              </a:spcAft>
              <a:buNone/>
              <a:defRPr sz="1800" b="1">
                <a:solidFill>
                  <a:schemeClr val="accent3"/>
                </a:solidFill>
                <a:latin typeface="Nunito"/>
                <a:ea typeface="Nunito"/>
                <a:cs typeface="Nunito"/>
                <a:sym typeface="Nunito"/>
              </a:defRPr>
            </a:lvl2pPr>
            <a:lvl3pPr lvl="2" rtl="0">
              <a:spcBef>
                <a:spcPts val="0"/>
              </a:spcBef>
              <a:spcAft>
                <a:spcPts val="0"/>
              </a:spcAft>
              <a:buNone/>
              <a:defRPr sz="1800" b="1">
                <a:solidFill>
                  <a:schemeClr val="accent3"/>
                </a:solidFill>
                <a:latin typeface="Nunito"/>
                <a:ea typeface="Nunito"/>
                <a:cs typeface="Nunito"/>
                <a:sym typeface="Nunito"/>
              </a:defRPr>
            </a:lvl3pPr>
            <a:lvl4pPr lvl="3" rtl="0">
              <a:spcBef>
                <a:spcPts val="0"/>
              </a:spcBef>
              <a:spcAft>
                <a:spcPts val="0"/>
              </a:spcAft>
              <a:buNone/>
              <a:defRPr sz="1800" b="1">
                <a:solidFill>
                  <a:schemeClr val="accent3"/>
                </a:solidFill>
                <a:latin typeface="Nunito"/>
                <a:ea typeface="Nunito"/>
                <a:cs typeface="Nunito"/>
                <a:sym typeface="Nunito"/>
              </a:defRPr>
            </a:lvl4pPr>
            <a:lvl5pPr lvl="4" rtl="0">
              <a:spcBef>
                <a:spcPts val="0"/>
              </a:spcBef>
              <a:spcAft>
                <a:spcPts val="0"/>
              </a:spcAft>
              <a:buNone/>
              <a:defRPr sz="1800" b="1">
                <a:solidFill>
                  <a:schemeClr val="accent3"/>
                </a:solidFill>
                <a:latin typeface="Nunito"/>
                <a:ea typeface="Nunito"/>
                <a:cs typeface="Nunito"/>
                <a:sym typeface="Nunito"/>
              </a:defRPr>
            </a:lvl5pPr>
            <a:lvl6pPr lvl="5" rtl="0">
              <a:spcBef>
                <a:spcPts val="0"/>
              </a:spcBef>
              <a:spcAft>
                <a:spcPts val="0"/>
              </a:spcAft>
              <a:buNone/>
              <a:defRPr sz="1800" b="1">
                <a:solidFill>
                  <a:schemeClr val="accent3"/>
                </a:solidFill>
                <a:latin typeface="Nunito"/>
                <a:ea typeface="Nunito"/>
                <a:cs typeface="Nunito"/>
                <a:sym typeface="Nunito"/>
              </a:defRPr>
            </a:lvl6pPr>
            <a:lvl7pPr lvl="6" rtl="0">
              <a:spcBef>
                <a:spcPts val="0"/>
              </a:spcBef>
              <a:spcAft>
                <a:spcPts val="0"/>
              </a:spcAft>
              <a:buNone/>
              <a:defRPr sz="1800" b="1">
                <a:solidFill>
                  <a:schemeClr val="accent3"/>
                </a:solidFill>
                <a:latin typeface="Nunito"/>
                <a:ea typeface="Nunito"/>
                <a:cs typeface="Nunito"/>
                <a:sym typeface="Nunito"/>
              </a:defRPr>
            </a:lvl7pPr>
            <a:lvl8pPr lvl="7" rtl="0">
              <a:spcBef>
                <a:spcPts val="0"/>
              </a:spcBef>
              <a:spcAft>
                <a:spcPts val="0"/>
              </a:spcAft>
              <a:buNone/>
              <a:defRPr sz="1800" b="1">
                <a:solidFill>
                  <a:schemeClr val="accent3"/>
                </a:solidFill>
                <a:latin typeface="Nunito"/>
                <a:ea typeface="Nunito"/>
                <a:cs typeface="Nunito"/>
                <a:sym typeface="Nunito"/>
              </a:defRPr>
            </a:lvl8pPr>
            <a:lvl9pPr lvl="8"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280" name="Google Shape;280;p13"/>
          <p:cNvSpPr txBox="1">
            <a:spLocks noGrp="1"/>
          </p:cNvSpPr>
          <p:nvPr>
            <p:ph type="subTitle" idx="3"/>
          </p:nvPr>
        </p:nvSpPr>
        <p:spPr>
          <a:xfrm>
            <a:off x="1124712" y="2011680"/>
            <a:ext cx="2459700" cy="5727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600">
                <a:solidFill>
                  <a:schemeClr val="dk2"/>
                </a:solidFill>
                <a:latin typeface="Nunito"/>
                <a:ea typeface="Nunito"/>
                <a:cs typeface="Nunito"/>
                <a:sym typeface="Nunito"/>
              </a:defRPr>
            </a:lvl1pPr>
            <a:lvl2pPr lvl="1" algn="r" rtl="0">
              <a:spcBef>
                <a:spcPts val="0"/>
              </a:spcBef>
              <a:spcAft>
                <a:spcPts val="0"/>
              </a:spcAft>
              <a:buNone/>
              <a:defRPr sz="1600">
                <a:solidFill>
                  <a:schemeClr val="dk2"/>
                </a:solidFill>
                <a:latin typeface="Nunito"/>
                <a:ea typeface="Nunito"/>
                <a:cs typeface="Nunito"/>
                <a:sym typeface="Nunito"/>
              </a:defRPr>
            </a:lvl2pPr>
            <a:lvl3pPr lvl="2" algn="r" rtl="0">
              <a:spcBef>
                <a:spcPts val="0"/>
              </a:spcBef>
              <a:spcAft>
                <a:spcPts val="0"/>
              </a:spcAft>
              <a:buNone/>
              <a:defRPr sz="1600">
                <a:solidFill>
                  <a:schemeClr val="dk2"/>
                </a:solidFill>
                <a:latin typeface="Nunito"/>
                <a:ea typeface="Nunito"/>
                <a:cs typeface="Nunito"/>
                <a:sym typeface="Nunito"/>
              </a:defRPr>
            </a:lvl3pPr>
            <a:lvl4pPr lvl="3" algn="r" rtl="0">
              <a:spcBef>
                <a:spcPts val="0"/>
              </a:spcBef>
              <a:spcAft>
                <a:spcPts val="0"/>
              </a:spcAft>
              <a:buNone/>
              <a:defRPr sz="1600">
                <a:solidFill>
                  <a:schemeClr val="dk2"/>
                </a:solidFill>
                <a:latin typeface="Nunito"/>
                <a:ea typeface="Nunito"/>
                <a:cs typeface="Nunito"/>
                <a:sym typeface="Nunito"/>
              </a:defRPr>
            </a:lvl4pPr>
            <a:lvl5pPr lvl="4" algn="r" rtl="0">
              <a:spcBef>
                <a:spcPts val="0"/>
              </a:spcBef>
              <a:spcAft>
                <a:spcPts val="0"/>
              </a:spcAft>
              <a:buNone/>
              <a:defRPr sz="1600">
                <a:solidFill>
                  <a:schemeClr val="dk2"/>
                </a:solidFill>
                <a:latin typeface="Nunito"/>
                <a:ea typeface="Nunito"/>
                <a:cs typeface="Nunito"/>
                <a:sym typeface="Nunito"/>
              </a:defRPr>
            </a:lvl5pPr>
            <a:lvl6pPr lvl="5" algn="r" rtl="0">
              <a:spcBef>
                <a:spcPts val="0"/>
              </a:spcBef>
              <a:spcAft>
                <a:spcPts val="0"/>
              </a:spcAft>
              <a:buNone/>
              <a:defRPr sz="1600">
                <a:solidFill>
                  <a:schemeClr val="dk2"/>
                </a:solidFill>
                <a:latin typeface="Nunito"/>
                <a:ea typeface="Nunito"/>
                <a:cs typeface="Nunito"/>
                <a:sym typeface="Nunito"/>
              </a:defRPr>
            </a:lvl6pPr>
            <a:lvl7pPr lvl="6" algn="r" rtl="0">
              <a:spcBef>
                <a:spcPts val="0"/>
              </a:spcBef>
              <a:spcAft>
                <a:spcPts val="0"/>
              </a:spcAft>
              <a:buNone/>
              <a:defRPr sz="1600">
                <a:solidFill>
                  <a:schemeClr val="dk2"/>
                </a:solidFill>
                <a:latin typeface="Nunito"/>
                <a:ea typeface="Nunito"/>
                <a:cs typeface="Nunito"/>
                <a:sym typeface="Nunito"/>
              </a:defRPr>
            </a:lvl7pPr>
            <a:lvl8pPr lvl="7" algn="r" rtl="0">
              <a:spcBef>
                <a:spcPts val="0"/>
              </a:spcBef>
              <a:spcAft>
                <a:spcPts val="0"/>
              </a:spcAft>
              <a:buNone/>
              <a:defRPr sz="1600">
                <a:solidFill>
                  <a:schemeClr val="dk2"/>
                </a:solidFill>
                <a:latin typeface="Nunito"/>
                <a:ea typeface="Nunito"/>
                <a:cs typeface="Nunito"/>
                <a:sym typeface="Nunito"/>
              </a:defRPr>
            </a:lvl8pPr>
            <a:lvl9pPr lvl="8" algn="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281" name="Google Shape;281;p13"/>
          <p:cNvSpPr txBox="1">
            <a:spLocks noGrp="1"/>
          </p:cNvSpPr>
          <p:nvPr>
            <p:ph type="subTitle" idx="4"/>
          </p:nvPr>
        </p:nvSpPr>
        <p:spPr>
          <a:xfrm>
            <a:off x="5559552" y="2011680"/>
            <a:ext cx="24597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Nunito"/>
                <a:ea typeface="Nunito"/>
                <a:cs typeface="Nunito"/>
                <a:sym typeface="Nunito"/>
              </a:defRPr>
            </a:lvl1pPr>
            <a:lvl2pPr lvl="1" rtl="0">
              <a:spcBef>
                <a:spcPts val="0"/>
              </a:spcBef>
              <a:spcAft>
                <a:spcPts val="0"/>
              </a:spcAft>
              <a:buNone/>
              <a:defRPr sz="1600">
                <a:solidFill>
                  <a:schemeClr val="dk2"/>
                </a:solidFill>
                <a:latin typeface="Nunito"/>
                <a:ea typeface="Nunito"/>
                <a:cs typeface="Nunito"/>
                <a:sym typeface="Nunito"/>
              </a:defRPr>
            </a:lvl2pPr>
            <a:lvl3pPr lvl="2" rtl="0">
              <a:spcBef>
                <a:spcPts val="0"/>
              </a:spcBef>
              <a:spcAft>
                <a:spcPts val="0"/>
              </a:spcAft>
              <a:buNone/>
              <a:defRPr sz="1600">
                <a:solidFill>
                  <a:schemeClr val="dk2"/>
                </a:solidFill>
                <a:latin typeface="Nunito"/>
                <a:ea typeface="Nunito"/>
                <a:cs typeface="Nunito"/>
                <a:sym typeface="Nunito"/>
              </a:defRPr>
            </a:lvl3pPr>
            <a:lvl4pPr lvl="3" rtl="0">
              <a:spcBef>
                <a:spcPts val="0"/>
              </a:spcBef>
              <a:spcAft>
                <a:spcPts val="0"/>
              </a:spcAft>
              <a:buNone/>
              <a:defRPr sz="1600">
                <a:solidFill>
                  <a:schemeClr val="dk2"/>
                </a:solidFill>
                <a:latin typeface="Nunito"/>
                <a:ea typeface="Nunito"/>
                <a:cs typeface="Nunito"/>
                <a:sym typeface="Nunito"/>
              </a:defRPr>
            </a:lvl4pPr>
            <a:lvl5pPr lvl="4" rtl="0">
              <a:spcBef>
                <a:spcPts val="0"/>
              </a:spcBef>
              <a:spcAft>
                <a:spcPts val="0"/>
              </a:spcAft>
              <a:buNone/>
              <a:defRPr sz="1600">
                <a:solidFill>
                  <a:schemeClr val="dk2"/>
                </a:solidFill>
                <a:latin typeface="Nunito"/>
                <a:ea typeface="Nunito"/>
                <a:cs typeface="Nunito"/>
                <a:sym typeface="Nunito"/>
              </a:defRPr>
            </a:lvl5pPr>
            <a:lvl6pPr lvl="5" rtl="0">
              <a:spcBef>
                <a:spcPts val="0"/>
              </a:spcBef>
              <a:spcAft>
                <a:spcPts val="0"/>
              </a:spcAft>
              <a:buNone/>
              <a:defRPr sz="1600">
                <a:solidFill>
                  <a:schemeClr val="dk2"/>
                </a:solidFill>
                <a:latin typeface="Nunito"/>
                <a:ea typeface="Nunito"/>
                <a:cs typeface="Nunito"/>
                <a:sym typeface="Nunito"/>
              </a:defRPr>
            </a:lvl6pPr>
            <a:lvl7pPr lvl="6" rtl="0">
              <a:spcBef>
                <a:spcPts val="0"/>
              </a:spcBef>
              <a:spcAft>
                <a:spcPts val="0"/>
              </a:spcAft>
              <a:buNone/>
              <a:defRPr sz="1600">
                <a:solidFill>
                  <a:schemeClr val="dk2"/>
                </a:solidFill>
                <a:latin typeface="Nunito"/>
                <a:ea typeface="Nunito"/>
                <a:cs typeface="Nunito"/>
                <a:sym typeface="Nunito"/>
              </a:defRPr>
            </a:lvl7pPr>
            <a:lvl8pPr lvl="7" rtl="0">
              <a:spcBef>
                <a:spcPts val="0"/>
              </a:spcBef>
              <a:spcAft>
                <a:spcPts val="0"/>
              </a:spcAft>
              <a:buNone/>
              <a:defRPr sz="1600">
                <a:solidFill>
                  <a:schemeClr val="dk2"/>
                </a:solidFill>
                <a:latin typeface="Nunito"/>
                <a:ea typeface="Nunito"/>
                <a:cs typeface="Nunito"/>
                <a:sym typeface="Nunito"/>
              </a:defRPr>
            </a:lvl8pPr>
            <a:lvl9pPr lvl="8"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282" name="Google Shape;282;p13"/>
          <p:cNvSpPr txBox="1">
            <a:spLocks noGrp="1"/>
          </p:cNvSpPr>
          <p:nvPr>
            <p:ph type="subTitle" idx="5"/>
          </p:nvPr>
        </p:nvSpPr>
        <p:spPr>
          <a:xfrm>
            <a:off x="1124712" y="3410712"/>
            <a:ext cx="2459700" cy="3567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800" b="1">
                <a:solidFill>
                  <a:schemeClr val="accent3"/>
                </a:solidFill>
                <a:latin typeface="Nunito"/>
                <a:ea typeface="Nunito"/>
                <a:cs typeface="Nunito"/>
                <a:sym typeface="Nunito"/>
              </a:defRPr>
            </a:lvl1pPr>
            <a:lvl2pPr lvl="1" algn="r" rtl="0">
              <a:spcBef>
                <a:spcPts val="0"/>
              </a:spcBef>
              <a:spcAft>
                <a:spcPts val="0"/>
              </a:spcAft>
              <a:buNone/>
              <a:defRPr sz="1800" b="1">
                <a:solidFill>
                  <a:schemeClr val="accent3"/>
                </a:solidFill>
                <a:latin typeface="Nunito"/>
                <a:ea typeface="Nunito"/>
                <a:cs typeface="Nunito"/>
                <a:sym typeface="Nunito"/>
              </a:defRPr>
            </a:lvl2pPr>
            <a:lvl3pPr lvl="2" algn="r" rtl="0">
              <a:spcBef>
                <a:spcPts val="0"/>
              </a:spcBef>
              <a:spcAft>
                <a:spcPts val="0"/>
              </a:spcAft>
              <a:buNone/>
              <a:defRPr sz="1800" b="1">
                <a:solidFill>
                  <a:schemeClr val="accent3"/>
                </a:solidFill>
                <a:latin typeface="Nunito"/>
                <a:ea typeface="Nunito"/>
                <a:cs typeface="Nunito"/>
                <a:sym typeface="Nunito"/>
              </a:defRPr>
            </a:lvl3pPr>
            <a:lvl4pPr lvl="3" algn="r" rtl="0">
              <a:spcBef>
                <a:spcPts val="0"/>
              </a:spcBef>
              <a:spcAft>
                <a:spcPts val="0"/>
              </a:spcAft>
              <a:buNone/>
              <a:defRPr sz="1800" b="1">
                <a:solidFill>
                  <a:schemeClr val="accent3"/>
                </a:solidFill>
                <a:latin typeface="Nunito"/>
                <a:ea typeface="Nunito"/>
                <a:cs typeface="Nunito"/>
                <a:sym typeface="Nunito"/>
              </a:defRPr>
            </a:lvl4pPr>
            <a:lvl5pPr lvl="4" algn="r" rtl="0">
              <a:spcBef>
                <a:spcPts val="0"/>
              </a:spcBef>
              <a:spcAft>
                <a:spcPts val="0"/>
              </a:spcAft>
              <a:buNone/>
              <a:defRPr sz="1800" b="1">
                <a:solidFill>
                  <a:schemeClr val="accent3"/>
                </a:solidFill>
                <a:latin typeface="Nunito"/>
                <a:ea typeface="Nunito"/>
                <a:cs typeface="Nunito"/>
                <a:sym typeface="Nunito"/>
              </a:defRPr>
            </a:lvl5pPr>
            <a:lvl6pPr lvl="5" algn="r" rtl="0">
              <a:spcBef>
                <a:spcPts val="0"/>
              </a:spcBef>
              <a:spcAft>
                <a:spcPts val="0"/>
              </a:spcAft>
              <a:buNone/>
              <a:defRPr sz="1800" b="1">
                <a:solidFill>
                  <a:schemeClr val="accent3"/>
                </a:solidFill>
                <a:latin typeface="Nunito"/>
                <a:ea typeface="Nunito"/>
                <a:cs typeface="Nunito"/>
                <a:sym typeface="Nunito"/>
              </a:defRPr>
            </a:lvl6pPr>
            <a:lvl7pPr lvl="6" algn="r" rtl="0">
              <a:spcBef>
                <a:spcPts val="0"/>
              </a:spcBef>
              <a:spcAft>
                <a:spcPts val="0"/>
              </a:spcAft>
              <a:buNone/>
              <a:defRPr sz="1800" b="1">
                <a:solidFill>
                  <a:schemeClr val="accent3"/>
                </a:solidFill>
                <a:latin typeface="Nunito"/>
                <a:ea typeface="Nunito"/>
                <a:cs typeface="Nunito"/>
                <a:sym typeface="Nunito"/>
              </a:defRPr>
            </a:lvl7pPr>
            <a:lvl8pPr lvl="7" algn="r" rtl="0">
              <a:spcBef>
                <a:spcPts val="0"/>
              </a:spcBef>
              <a:spcAft>
                <a:spcPts val="0"/>
              </a:spcAft>
              <a:buNone/>
              <a:defRPr sz="1800" b="1">
                <a:solidFill>
                  <a:schemeClr val="accent3"/>
                </a:solidFill>
                <a:latin typeface="Nunito"/>
                <a:ea typeface="Nunito"/>
                <a:cs typeface="Nunito"/>
                <a:sym typeface="Nunito"/>
              </a:defRPr>
            </a:lvl8pPr>
            <a:lvl9pPr lvl="8" algn="r"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283" name="Google Shape;283;p13"/>
          <p:cNvSpPr txBox="1">
            <a:spLocks noGrp="1"/>
          </p:cNvSpPr>
          <p:nvPr>
            <p:ph type="subTitle" idx="6"/>
          </p:nvPr>
        </p:nvSpPr>
        <p:spPr>
          <a:xfrm>
            <a:off x="5559552" y="3410712"/>
            <a:ext cx="2459700" cy="356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solidFill>
                  <a:schemeClr val="accent3"/>
                </a:solidFill>
                <a:latin typeface="Nunito"/>
                <a:ea typeface="Nunito"/>
                <a:cs typeface="Nunito"/>
                <a:sym typeface="Nunito"/>
              </a:defRPr>
            </a:lvl1pPr>
            <a:lvl2pPr lvl="1" rtl="0">
              <a:spcBef>
                <a:spcPts val="0"/>
              </a:spcBef>
              <a:spcAft>
                <a:spcPts val="0"/>
              </a:spcAft>
              <a:buNone/>
              <a:defRPr sz="1800" b="1">
                <a:solidFill>
                  <a:schemeClr val="accent3"/>
                </a:solidFill>
                <a:latin typeface="Nunito"/>
                <a:ea typeface="Nunito"/>
                <a:cs typeface="Nunito"/>
                <a:sym typeface="Nunito"/>
              </a:defRPr>
            </a:lvl2pPr>
            <a:lvl3pPr lvl="2" rtl="0">
              <a:spcBef>
                <a:spcPts val="0"/>
              </a:spcBef>
              <a:spcAft>
                <a:spcPts val="0"/>
              </a:spcAft>
              <a:buNone/>
              <a:defRPr sz="1800" b="1">
                <a:solidFill>
                  <a:schemeClr val="accent3"/>
                </a:solidFill>
                <a:latin typeface="Nunito"/>
                <a:ea typeface="Nunito"/>
                <a:cs typeface="Nunito"/>
                <a:sym typeface="Nunito"/>
              </a:defRPr>
            </a:lvl3pPr>
            <a:lvl4pPr lvl="3" rtl="0">
              <a:spcBef>
                <a:spcPts val="0"/>
              </a:spcBef>
              <a:spcAft>
                <a:spcPts val="0"/>
              </a:spcAft>
              <a:buNone/>
              <a:defRPr sz="1800" b="1">
                <a:solidFill>
                  <a:schemeClr val="accent3"/>
                </a:solidFill>
                <a:latin typeface="Nunito"/>
                <a:ea typeface="Nunito"/>
                <a:cs typeface="Nunito"/>
                <a:sym typeface="Nunito"/>
              </a:defRPr>
            </a:lvl4pPr>
            <a:lvl5pPr lvl="4" rtl="0">
              <a:spcBef>
                <a:spcPts val="0"/>
              </a:spcBef>
              <a:spcAft>
                <a:spcPts val="0"/>
              </a:spcAft>
              <a:buNone/>
              <a:defRPr sz="1800" b="1">
                <a:solidFill>
                  <a:schemeClr val="accent3"/>
                </a:solidFill>
                <a:latin typeface="Nunito"/>
                <a:ea typeface="Nunito"/>
                <a:cs typeface="Nunito"/>
                <a:sym typeface="Nunito"/>
              </a:defRPr>
            </a:lvl5pPr>
            <a:lvl6pPr lvl="5" rtl="0">
              <a:spcBef>
                <a:spcPts val="0"/>
              </a:spcBef>
              <a:spcAft>
                <a:spcPts val="0"/>
              </a:spcAft>
              <a:buNone/>
              <a:defRPr sz="1800" b="1">
                <a:solidFill>
                  <a:schemeClr val="accent3"/>
                </a:solidFill>
                <a:latin typeface="Nunito"/>
                <a:ea typeface="Nunito"/>
                <a:cs typeface="Nunito"/>
                <a:sym typeface="Nunito"/>
              </a:defRPr>
            </a:lvl6pPr>
            <a:lvl7pPr lvl="6" rtl="0">
              <a:spcBef>
                <a:spcPts val="0"/>
              </a:spcBef>
              <a:spcAft>
                <a:spcPts val="0"/>
              </a:spcAft>
              <a:buNone/>
              <a:defRPr sz="1800" b="1">
                <a:solidFill>
                  <a:schemeClr val="accent3"/>
                </a:solidFill>
                <a:latin typeface="Nunito"/>
                <a:ea typeface="Nunito"/>
                <a:cs typeface="Nunito"/>
                <a:sym typeface="Nunito"/>
              </a:defRPr>
            </a:lvl7pPr>
            <a:lvl8pPr lvl="7" rtl="0">
              <a:spcBef>
                <a:spcPts val="0"/>
              </a:spcBef>
              <a:spcAft>
                <a:spcPts val="0"/>
              </a:spcAft>
              <a:buNone/>
              <a:defRPr sz="1800" b="1">
                <a:solidFill>
                  <a:schemeClr val="accent3"/>
                </a:solidFill>
                <a:latin typeface="Nunito"/>
                <a:ea typeface="Nunito"/>
                <a:cs typeface="Nunito"/>
                <a:sym typeface="Nunito"/>
              </a:defRPr>
            </a:lvl8pPr>
            <a:lvl9pPr lvl="8"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284" name="Google Shape;284;p13"/>
          <p:cNvSpPr txBox="1">
            <a:spLocks noGrp="1"/>
          </p:cNvSpPr>
          <p:nvPr>
            <p:ph type="subTitle" idx="7"/>
          </p:nvPr>
        </p:nvSpPr>
        <p:spPr>
          <a:xfrm>
            <a:off x="1124712" y="3785616"/>
            <a:ext cx="2459700" cy="5727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600">
                <a:solidFill>
                  <a:schemeClr val="dk2"/>
                </a:solidFill>
                <a:latin typeface="Nunito"/>
                <a:ea typeface="Nunito"/>
                <a:cs typeface="Nunito"/>
                <a:sym typeface="Nunito"/>
              </a:defRPr>
            </a:lvl1pPr>
            <a:lvl2pPr lvl="1" algn="r" rtl="0">
              <a:spcBef>
                <a:spcPts val="0"/>
              </a:spcBef>
              <a:spcAft>
                <a:spcPts val="0"/>
              </a:spcAft>
              <a:buNone/>
              <a:defRPr sz="1600">
                <a:solidFill>
                  <a:schemeClr val="dk2"/>
                </a:solidFill>
                <a:latin typeface="Nunito"/>
                <a:ea typeface="Nunito"/>
                <a:cs typeface="Nunito"/>
                <a:sym typeface="Nunito"/>
              </a:defRPr>
            </a:lvl2pPr>
            <a:lvl3pPr lvl="2" algn="r" rtl="0">
              <a:spcBef>
                <a:spcPts val="0"/>
              </a:spcBef>
              <a:spcAft>
                <a:spcPts val="0"/>
              </a:spcAft>
              <a:buNone/>
              <a:defRPr sz="1600">
                <a:solidFill>
                  <a:schemeClr val="dk2"/>
                </a:solidFill>
                <a:latin typeface="Nunito"/>
                <a:ea typeface="Nunito"/>
                <a:cs typeface="Nunito"/>
                <a:sym typeface="Nunito"/>
              </a:defRPr>
            </a:lvl3pPr>
            <a:lvl4pPr lvl="3" algn="r" rtl="0">
              <a:spcBef>
                <a:spcPts val="0"/>
              </a:spcBef>
              <a:spcAft>
                <a:spcPts val="0"/>
              </a:spcAft>
              <a:buNone/>
              <a:defRPr sz="1600">
                <a:solidFill>
                  <a:schemeClr val="dk2"/>
                </a:solidFill>
                <a:latin typeface="Nunito"/>
                <a:ea typeface="Nunito"/>
                <a:cs typeface="Nunito"/>
                <a:sym typeface="Nunito"/>
              </a:defRPr>
            </a:lvl4pPr>
            <a:lvl5pPr lvl="4" algn="r" rtl="0">
              <a:spcBef>
                <a:spcPts val="0"/>
              </a:spcBef>
              <a:spcAft>
                <a:spcPts val="0"/>
              </a:spcAft>
              <a:buNone/>
              <a:defRPr sz="1600">
                <a:solidFill>
                  <a:schemeClr val="dk2"/>
                </a:solidFill>
                <a:latin typeface="Nunito"/>
                <a:ea typeface="Nunito"/>
                <a:cs typeface="Nunito"/>
                <a:sym typeface="Nunito"/>
              </a:defRPr>
            </a:lvl5pPr>
            <a:lvl6pPr lvl="5" algn="r" rtl="0">
              <a:spcBef>
                <a:spcPts val="0"/>
              </a:spcBef>
              <a:spcAft>
                <a:spcPts val="0"/>
              </a:spcAft>
              <a:buNone/>
              <a:defRPr sz="1600">
                <a:solidFill>
                  <a:schemeClr val="dk2"/>
                </a:solidFill>
                <a:latin typeface="Nunito"/>
                <a:ea typeface="Nunito"/>
                <a:cs typeface="Nunito"/>
                <a:sym typeface="Nunito"/>
              </a:defRPr>
            </a:lvl6pPr>
            <a:lvl7pPr lvl="6" algn="r" rtl="0">
              <a:spcBef>
                <a:spcPts val="0"/>
              </a:spcBef>
              <a:spcAft>
                <a:spcPts val="0"/>
              </a:spcAft>
              <a:buNone/>
              <a:defRPr sz="1600">
                <a:solidFill>
                  <a:schemeClr val="dk2"/>
                </a:solidFill>
                <a:latin typeface="Nunito"/>
                <a:ea typeface="Nunito"/>
                <a:cs typeface="Nunito"/>
                <a:sym typeface="Nunito"/>
              </a:defRPr>
            </a:lvl7pPr>
            <a:lvl8pPr lvl="7" algn="r" rtl="0">
              <a:spcBef>
                <a:spcPts val="0"/>
              </a:spcBef>
              <a:spcAft>
                <a:spcPts val="0"/>
              </a:spcAft>
              <a:buNone/>
              <a:defRPr sz="1600">
                <a:solidFill>
                  <a:schemeClr val="dk2"/>
                </a:solidFill>
                <a:latin typeface="Nunito"/>
                <a:ea typeface="Nunito"/>
                <a:cs typeface="Nunito"/>
                <a:sym typeface="Nunito"/>
              </a:defRPr>
            </a:lvl8pPr>
            <a:lvl9pPr lvl="8" algn="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285" name="Google Shape;285;p13"/>
          <p:cNvSpPr txBox="1">
            <a:spLocks noGrp="1"/>
          </p:cNvSpPr>
          <p:nvPr>
            <p:ph type="subTitle" idx="8"/>
          </p:nvPr>
        </p:nvSpPr>
        <p:spPr>
          <a:xfrm>
            <a:off x="5559552" y="3785616"/>
            <a:ext cx="24597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Nunito"/>
                <a:ea typeface="Nunito"/>
                <a:cs typeface="Nunito"/>
                <a:sym typeface="Nunito"/>
              </a:defRPr>
            </a:lvl1pPr>
            <a:lvl2pPr lvl="1" rtl="0">
              <a:spcBef>
                <a:spcPts val="0"/>
              </a:spcBef>
              <a:spcAft>
                <a:spcPts val="0"/>
              </a:spcAft>
              <a:buNone/>
              <a:defRPr sz="1600">
                <a:solidFill>
                  <a:schemeClr val="dk2"/>
                </a:solidFill>
                <a:latin typeface="Nunito"/>
                <a:ea typeface="Nunito"/>
                <a:cs typeface="Nunito"/>
                <a:sym typeface="Nunito"/>
              </a:defRPr>
            </a:lvl2pPr>
            <a:lvl3pPr lvl="2" rtl="0">
              <a:spcBef>
                <a:spcPts val="0"/>
              </a:spcBef>
              <a:spcAft>
                <a:spcPts val="0"/>
              </a:spcAft>
              <a:buNone/>
              <a:defRPr sz="1600">
                <a:solidFill>
                  <a:schemeClr val="dk2"/>
                </a:solidFill>
                <a:latin typeface="Nunito"/>
                <a:ea typeface="Nunito"/>
                <a:cs typeface="Nunito"/>
                <a:sym typeface="Nunito"/>
              </a:defRPr>
            </a:lvl3pPr>
            <a:lvl4pPr lvl="3" rtl="0">
              <a:spcBef>
                <a:spcPts val="0"/>
              </a:spcBef>
              <a:spcAft>
                <a:spcPts val="0"/>
              </a:spcAft>
              <a:buNone/>
              <a:defRPr sz="1600">
                <a:solidFill>
                  <a:schemeClr val="dk2"/>
                </a:solidFill>
                <a:latin typeface="Nunito"/>
                <a:ea typeface="Nunito"/>
                <a:cs typeface="Nunito"/>
                <a:sym typeface="Nunito"/>
              </a:defRPr>
            </a:lvl4pPr>
            <a:lvl5pPr lvl="4" rtl="0">
              <a:spcBef>
                <a:spcPts val="0"/>
              </a:spcBef>
              <a:spcAft>
                <a:spcPts val="0"/>
              </a:spcAft>
              <a:buNone/>
              <a:defRPr sz="1600">
                <a:solidFill>
                  <a:schemeClr val="dk2"/>
                </a:solidFill>
                <a:latin typeface="Nunito"/>
                <a:ea typeface="Nunito"/>
                <a:cs typeface="Nunito"/>
                <a:sym typeface="Nunito"/>
              </a:defRPr>
            </a:lvl5pPr>
            <a:lvl6pPr lvl="5" rtl="0">
              <a:spcBef>
                <a:spcPts val="0"/>
              </a:spcBef>
              <a:spcAft>
                <a:spcPts val="0"/>
              </a:spcAft>
              <a:buNone/>
              <a:defRPr sz="1600">
                <a:solidFill>
                  <a:schemeClr val="dk2"/>
                </a:solidFill>
                <a:latin typeface="Nunito"/>
                <a:ea typeface="Nunito"/>
                <a:cs typeface="Nunito"/>
                <a:sym typeface="Nunito"/>
              </a:defRPr>
            </a:lvl6pPr>
            <a:lvl7pPr lvl="6" rtl="0">
              <a:spcBef>
                <a:spcPts val="0"/>
              </a:spcBef>
              <a:spcAft>
                <a:spcPts val="0"/>
              </a:spcAft>
              <a:buNone/>
              <a:defRPr sz="1600">
                <a:solidFill>
                  <a:schemeClr val="dk2"/>
                </a:solidFill>
                <a:latin typeface="Nunito"/>
                <a:ea typeface="Nunito"/>
                <a:cs typeface="Nunito"/>
                <a:sym typeface="Nunito"/>
              </a:defRPr>
            </a:lvl7pPr>
            <a:lvl8pPr lvl="7" rtl="0">
              <a:spcBef>
                <a:spcPts val="0"/>
              </a:spcBef>
              <a:spcAft>
                <a:spcPts val="0"/>
              </a:spcAft>
              <a:buNone/>
              <a:defRPr sz="1600">
                <a:solidFill>
                  <a:schemeClr val="dk2"/>
                </a:solidFill>
                <a:latin typeface="Nunito"/>
                <a:ea typeface="Nunito"/>
                <a:cs typeface="Nunito"/>
                <a:sym typeface="Nunito"/>
              </a:defRPr>
            </a:lvl8pPr>
            <a:lvl9pPr lvl="8"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286" name="Google Shape;286;p13"/>
          <p:cNvSpPr/>
          <p:nvPr/>
        </p:nvSpPr>
        <p:spPr>
          <a:xfrm>
            <a:off x="0" y="4203174"/>
            <a:ext cx="793699" cy="940326"/>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3"/>
          <p:cNvSpPr/>
          <p:nvPr/>
        </p:nvSpPr>
        <p:spPr>
          <a:xfrm>
            <a:off x="-2" y="185404"/>
            <a:ext cx="1025437" cy="1611956"/>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7293266" y="248182"/>
            <a:ext cx="163346"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8493106" y="4203170"/>
            <a:ext cx="95598" cy="91488"/>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316166" y="3692940"/>
            <a:ext cx="161359" cy="144715"/>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3"/>
          <p:cNvSpPr/>
          <p:nvPr/>
        </p:nvSpPr>
        <p:spPr>
          <a:xfrm>
            <a:off x="8755649" y="1205424"/>
            <a:ext cx="161340" cy="144715"/>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587899" y="4651193"/>
            <a:ext cx="205809" cy="217938"/>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905899" y="4869115"/>
            <a:ext cx="119537" cy="130615"/>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7968438" y="3"/>
            <a:ext cx="1034376" cy="1135386"/>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13"/>
          <p:cNvGrpSpPr/>
          <p:nvPr/>
        </p:nvGrpSpPr>
        <p:grpSpPr>
          <a:xfrm>
            <a:off x="1546774" y="88236"/>
            <a:ext cx="509835" cy="466288"/>
            <a:chOff x="5177300" y="2314950"/>
            <a:chExt cx="341575" cy="312400"/>
          </a:xfrm>
        </p:grpSpPr>
        <p:sp>
          <p:nvSpPr>
            <p:cNvPr id="297" name="Google Shape;297;p1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13"/>
          <p:cNvSpPr/>
          <p:nvPr/>
        </p:nvSpPr>
        <p:spPr>
          <a:xfrm rot="5400000">
            <a:off x="7425303" y="2050006"/>
            <a:ext cx="2393912" cy="1043496"/>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txBox="1">
            <a:spLocks noGrp="1"/>
          </p:cNvSpPr>
          <p:nvPr>
            <p:ph type="title" idx="9" hasCustomPrompt="1"/>
          </p:nvPr>
        </p:nvSpPr>
        <p:spPr>
          <a:xfrm>
            <a:off x="2866213" y="1264136"/>
            <a:ext cx="7224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algn="ctr" rtl="0">
              <a:spcBef>
                <a:spcPts val="0"/>
              </a:spcBef>
              <a:spcAft>
                <a:spcPts val="0"/>
              </a:spcAft>
              <a:buSzPts val="3200"/>
              <a:buNone/>
              <a:defRPr sz="3200" b="1"/>
            </a:lvl2pPr>
            <a:lvl3pPr lvl="2" algn="ctr" rtl="0">
              <a:spcBef>
                <a:spcPts val="0"/>
              </a:spcBef>
              <a:spcAft>
                <a:spcPts val="0"/>
              </a:spcAft>
              <a:buSzPts val="3200"/>
              <a:buNone/>
              <a:defRPr sz="3200" b="1"/>
            </a:lvl3pPr>
            <a:lvl4pPr lvl="3" algn="ctr" rtl="0">
              <a:spcBef>
                <a:spcPts val="0"/>
              </a:spcBef>
              <a:spcAft>
                <a:spcPts val="0"/>
              </a:spcAft>
              <a:buSzPts val="3200"/>
              <a:buNone/>
              <a:defRPr sz="3200" b="1"/>
            </a:lvl4pPr>
            <a:lvl5pPr lvl="4" algn="ctr" rtl="0">
              <a:spcBef>
                <a:spcPts val="0"/>
              </a:spcBef>
              <a:spcAft>
                <a:spcPts val="0"/>
              </a:spcAft>
              <a:buSzPts val="3200"/>
              <a:buNone/>
              <a:defRPr sz="3200" b="1"/>
            </a:lvl5pPr>
            <a:lvl6pPr lvl="5" algn="ctr" rtl="0">
              <a:spcBef>
                <a:spcPts val="0"/>
              </a:spcBef>
              <a:spcAft>
                <a:spcPts val="0"/>
              </a:spcAft>
              <a:buSzPts val="3200"/>
              <a:buNone/>
              <a:defRPr sz="3200" b="1"/>
            </a:lvl6pPr>
            <a:lvl7pPr lvl="6" algn="ctr" rtl="0">
              <a:spcBef>
                <a:spcPts val="0"/>
              </a:spcBef>
              <a:spcAft>
                <a:spcPts val="0"/>
              </a:spcAft>
              <a:buSzPts val="3200"/>
              <a:buNone/>
              <a:defRPr sz="3200" b="1"/>
            </a:lvl7pPr>
            <a:lvl8pPr lvl="7" algn="ctr" rtl="0">
              <a:spcBef>
                <a:spcPts val="0"/>
              </a:spcBef>
              <a:spcAft>
                <a:spcPts val="0"/>
              </a:spcAft>
              <a:buSzPts val="3200"/>
              <a:buNone/>
              <a:defRPr sz="3200" b="1"/>
            </a:lvl8pPr>
            <a:lvl9pPr lvl="8" algn="ctr" rtl="0">
              <a:spcBef>
                <a:spcPts val="0"/>
              </a:spcBef>
              <a:spcAft>
                <a:spcPts val="0"/>
              </a:spcAft>
              <a:buSzPts val="3200"/>
              <a:buNone/>
              <a:defRPr sz="3200" b="1"/>
            </a:lvl9pPr>
          </a:lstStyle>
          <a:p>
            <a:r>
              <a:t>xx%</a:t>
            </a:r>
          </a:p>
        </p:txBody>
      </p:sp>
      <p:sp>
        <p:nvSpPr>
          <p:cNvPr id="304" name="Google Shape;304;p13"/>
          <p:cNvSpPr txBox="1">
            <a:spLocks noGrp="1"/>
          </p:cNvSpPr>
          <p:nvPr>
            <p:ph type="title" idx="13" hasCustomPrompt="1"/>
          </p:nvPr>
        </p:nvSpPr>
        <p:spPr>
          <a:xfrm>
            <a:off x="5555338" y="1264136"/>
            <a:ext cx="7224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algn="ctr" rtl="0">
              <a:spcBef>
                <a:spcPts val="0"/>
              </a:spcBef>
              <a:spcAft>
                <a:spcPts val="0"/>
              </a:spcAft>
              <a:buSzPts val="3200"/>
              <a:buNone/>
              <a:defRPr sz="3200" b="1"/>
            </a:lvl2pPr>
            <a:lvl3pPr lvl="2" algn="ctr" rtl="0">
              <a:spcBef>
                <a:spcPts val="0"/>
              </a:spcBef>
              <a:spcAft>
                <a:spcPts val="0"/>
              </a:spcAft>
              <a:buSzPts val="3200"/>
              <a:buNone/>
              <a:defRPr sz="3200" b="1"/>
            </a:lvl3pPr>
            <a:lvl4pPr lvl="3" algn="ctr" rtl="0">
              <a:spcBef>
                <a:spcPts val="0"/>
              </a:spcBef>
              <a:spcAft>
                <a:spcPts val="0"/>
              </a:spcAft>
              <a:buSzPts val="3200"/>
              <a:buNone/>
              <a:defRPr sz="3200" b="1"/>
            </a:lvl4pPr>
            <a:lvl5pPr lvl="4" algn="ctr" rtl="0">
              <a:spcBef>
                <a:spcPts val="0"/>
              </a:spcBef>
              <a:spcAft>
                <a:spcPts val="0"/>
              </a:spcAft>
              <a:buSzPts val="3200"/>
              <a:buNone/>
              <a:defRPr sz="3200" b="1"/>
            </a:lvl5pPr>
            <a:lvl6pPr lvl="5" algn="ctr" rtl="0">
              <a:spcBef>
                <a:spcPts val="0"/>
              </a:spcBef>
              <a:spcAft>
                <a:spcPts val="0"/>
              </a:spcAft>
              <a:buSzPts val="3200"/>
              <a:buNone/>
              <a:defRPr sz="3200" b="1"/>
            </a:lvl6pPr>
            <a:lvl7pPr lvl="6" algn="ctr" rtl="0">
              <a:spcBef>
                <a:spcPts val="0"/>
              </a:spcBef>
              <a:spcAft>
                <a:spcPts val="0"/>
              </a:spcAft>
              <a:buSzPts val="3200"/>
              <a:buNone/>
              <a:defRPr sz="3200" b="1"/>
            </a:lvl7pPr>
            <a:lvl8pPr lvl="7" algn="ctr" rtl="0">
              <a:spcBef>
                <a:spcPts val="0"/>
              </a:spcBef>
              <a:spcAft>
                <a:spcPts val="0"/>
              </a:spcAft>
              <a:buSzPts val="3200"/>
              <a:buNone/>
              <a:defRPr sz="3200" b="1"/>
            </a:lvl8pPr>
            <a:lvl9pPr lvl="8" algn="ctr" rtl="0">
              <a:spcBef>
                <a:spcPts val="0"/>
              </a:spcBef>
              <a:spcAft>
                <a:spcPts val="0"/>
              </a:spcAft>
              <a:buSzPts val="3200"/>
              <a:buNone/>
              <a:defRPr sz="3200" b="1"/>
            </a:lvl9pPr>
          </a:lstStyle>
          <a:p>
            <a:r>
              <a:t>xx%</a:t>
            </a:r>
          </a:p>
        </p:txBody>
      </p:sp>
      <p:sp>
        <p:nvSpPr>
          <p:cNvPr id="305" name="Google Shape;305;p13"/>
          <p:cNvSpPr txBox="1">
            <a:spLocks noGrp="1"/>
          </p:cNvSpPr>
          <p:nvPr>
            <p:ph type="title" idx="14" hasCustomPrompt="1"/>
          </p:nvPr>
        </p:nvSpPr>
        <p:spPr>
          <a:xfrm>
            <a:off x="2866213" y="3035808"/>
            <a:ext cx="7224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algn="ctr" rtl="0">
              <a:spcBef>
                <a:spcPts val="0"/>
              </a:spcBef>
              <a:spcAft>
                <a:spcPts val="0"/>
              </a:spcAft>
              <a:buSzPts val="3200"/>
              <a:buNone/>
              <a:defRPr sz="3200" b="1"/>
            </a:lvl2pPr>
            <a:lvl3pPr lvl="2" algn="ctr" rtl="0">
              <a:spcBef>
                <a:spcPts val="0"/>
              </a:spcBef>
              <a:spcAft>
                <a:spcPts val="0"/>
              </a:spcAft>
              <a:buSzPts val="3200"/>
              <a:buNone/>
              <a:defRPr sz="3200" b="1"/>
            </a:lvl3pPr>
            <a:lvl4pPr lvl="3" algn="ctr" rtl="0">
              <a:spcBef>
                <a:spcPts val="0"/>
              </a:spcBef>
              <a:spcAft>
                <a:spcPts val="0"/>
              </a:spcAft>
              <a:buSzPts val="3200"/>
              <a:buNone/>
              <a:defRPr sz="3200" b="1"/>
            </a:lvl4pPr>
            <a:lvl5pPr lvl="4" algn="ctr" rtl="0">
              <a:spcBef>
                <a:spcPts val="0"/>
              </a:spcBef>
              <a:spcAft>
                <a:spcPts val="0"/>
              </a:spcAft>
              <a:buSzPts val="3200"/>
              <a:buNone/>
              <a:defRPr sz="3200" b="1"/>
            </a:lvl5pPr>
            <a:lvl6pPr lvl="5" algn="ctr" rtl="0">
              <a:spcBef>
                <a:spcPts val="0"/>
              </a:spcBef>
              <a:spcAft>
                <a:spcPts val="0"/>
              </a:spcAft>
              <a:buSzPts val="3200"/>
              <a:buNone/>
              <a:defRPr sz="3200" b="1"/>
            </a:lvl6pPr>
            <a:lvl7pPr lvl="6" algn="ctr" rtl="0">
              <a:spcBef>
                <a:spcPts val="0"/>
              </a:spcBef>
              <a:spcAft>
                <a:spcPts val="0"/>
              </a:spcAft>
              <a:buSzPts val="3200"/>
              <a:buNone/>
              <a:defRPr sz="3200" b="1"/>
            </a:lvl7pPr>
            <a:lvl8pPr lvl="7" algn="ctr" rtl="0">
              <a:spcBef>
                <a:spcPts val="0"/>
              </a:spcBef>
              <a:spcAft>
                <a:spcPts val="0"/>
              </a:spcAft>
              <a:buSzPts val="3200"/>
              <a:buNone/>
              <a:defRPr sz="3200" b="1"/>
            </a:lvl8pPr>
            <a:lvl9pPr lvl="8" algn="ctr" rtl="0">
              <a:spcBef>
                <a:spcPts val="0"/>
              </a:spcBef>
              <a:spcAft>
                <a:spcPts val="0"/>
              </a:spcAft>
              <a:buSzPts val="3200"/>
              <a:buNone/>
              <a:defRPr sz="3200" b="1"/>
            </a:lvl9pPr>
          </a:lstStyle>
          <a:p>
            <a:r>
              <a:t>xx%</a:t>
            </a:r>
          </a:p>
        </p:txBody>
      </p:sp>
      <p:sp>
        <p:nvSpPr>
          <p:cNvPr id="306" name="Google Shape;306;p13"/>
          <p:cNvSpPr txBox="1">
            <a:spLocks noGrp="1"/>
          </p:cNvSpPr>
          <p:nvPr>
            <p:ph type="title" idx="15" hasCustomPrompt="1"/>
          </p:nvPr>
        </p:nvSpPr>
        <p:spPr>
          <a:xfrm>
            <a:off x="5555338" y="3035808"/>
            <a:ext cx="7224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algn="ctr" rtl="0">
              <a:spcBef>
                <a:spcPts val="0"/>
              </a:spcBef>
              <a:spcAft>
                <a:spcPts val="0"/>
              </a:spcAft>
              <a:buSzPts val="3200"/>
              <a:buNone/>
              <a:defRPr sz="3200" b="1"/>
            </a:lvl2pPr>
            <a:lvl3pPr lvl="2" algn="ctr" rtl="0">
              <a:spcBef>
                <a:spcPts val="0"/>
              </a:spcBef>
              <a:spcAft>
                <a:spcPts val="0"/>
              </a:spcAft>
              <a:buSzPts val="3200"/>
              <a:buNone/>
              <a:defRPr sz="3200" b="1"/>
            </a:lvl3pPr>
            <a:lvl4pPr lvl="3" algn="ctr" rtl="0">
              <a:spcBef>
                <a:spcPts val="0"/>
              </a:spcBef>
              <a:spcAft>
                <a:spcPts val="0"/>
              </a:spcAft>
              <a:buSzPts val="3200"/>
              <a:buNone/>
              <a:defRPr sz="3200" b="1"/>
            </a:lvl4pPr>
            <a:lvl5pPr lvl="4" algn="ctr" rtl="0">
              <a:spcBef>
                <a:spcPts val="0"/>
              </a:spcBef>
              <a:spcAft>
                <a:spcPts val="0"/>
              </a:spcAft>
              <a:buSzPts val="3200"/>
              <a:buNone/>
              <a:defRPr sz="3200" b="1"/>
            </a:lvl5pPr>
            <a:lvl6pPr lvl="5" algn="ctr" rtl="0">
              <a:spcBef>
                <a:spcPts val="0"/>
              </a:spcBef>
              <a:spcAft>
                <a:spcPts val="0"/>
              </a:spcAft>
              <a:buSzPts val="3200"/>
              <a:buNone/>
              <a:defRPr sz="3200" b="1"/>
            </a:lvl6pPr>
            <a:lvl7pPr lvl="6" algn="ctr" rtl="0">
              <a:spcBef>
                <a:spcPts val="0"/>
              </a:spcBef>
              <a:spcAft>
                <a:spcPts val="0"/>
              </a:spcAft>
              <a:buSzPts val="3200"/>
              <a:buNone/>
              <a:defRPr sz="3200" b="1"/>
            </a:lvl7pPr>
            <a:lvl8pPr lvl="7" algn="ctr" rtl="0">
              <a:spcBef>
                <a:spcPts val="0"/>
              </a:spcBef>
              <a:spcAft>
                <a:spcPts val="0"/>
              </a:spcAft>
              <a:buSzPts val="3200"/>
              <a:buNone/>
              <a:defRPr sz="3200" b="1"/>
            </a:lvl8pPr>
            <a:lvl9pPr lvl="8" algn="ctr" rtl="0">
              <a:spcBef>
                <a:spcPts val="0"/>
              </a:spcBef>
              <a:spcAft>
                <a:spcPts val="0"/>
              </a:spcAft>
              <a:buSzPts val="3200"/>
              <a:buNone/>
              <a:defRPr sz="3200" b="1"/>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bulleted list ">
  <p:cSld name="CUSTOM_1">
    <p:bg>
      <p:bgPr>
        <a:solidFill>
          <a:schemeClr val="accent4"/>
        </a:solidFill>
        <a:effectLst/>
      </p:bgPr>
    </p:bg>
    <p:spTree>
      <p:nvGrpSpPr>
        <p:cNvPr id="1" name="Shape 307"/>
        <p:cNvGrpSpPr/>
        <p:nvPr/>
      </p:nvGrpSpPr>
      <p:grpSpPr>
        <a:xfrm>
          <a:off x="0" y="0"/>
          <a:ext cx="0" cy="0"/>
          <a:chOff x="0" y="0"/>
          <a:chExt cx="0" cy="0"/>
        </a:xfrm>
      </p:grpSpPr>
      <p:sp>
        <p:nvSpPr>
          <p:cNvPr id="308" name="Google Shape;308;p14"/>
          <p:cNvSpPr/>
          <p:nvPr/>
        </p:nvSpPr>
        <p:spPr>
          <a:xfrm>
            <a:off x="8119599" y="2664177"/>
            <a:ext cx="1025648" cy="1063093"/>
          </a:xfrm>
          <a:custGeom>
            <a:avLst/>
            <a:gdLst/>
            <a:ahLst/>
            <a:cxnLst/>
            <a:rect l="l" t="t" r="r" b="b"/>
            <a:pathLst>
              <a:path w="32004" h="33175" extrusionOk="0">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3653475" y="4777318"/>
            <a:ext cx="304708" cy="274562"/>
          </a:xfrm>
          <a:custGeom>
            <a:avLst/>
            <a:gdLst/>
            <a:ahLst/>
            <a:cxnLst/>
            <a:rect l="l" t="t" r="r" b="b"/>
            <a:pathLst>
              <a:path w="9508" h="8568" extrusionOk="0">
                <a:moveTo>
                  <a:pt x="4414" y="1"/>
                </a:moveTo>
                <a:cubicBezTo>
                  <a:pt x="2737" y="1"/>
                  <a:pt x="1039" y="697"/>
                  <a:pt x="332" y="2246"/>
                </a:cubicBezTo>
                <a:cubicBezTo>
                  <a:pt x="21" y="2909"/>
                  <a:pt x="0" y="3655"/>
                  <a:pt x="145" y="4380"/>
                </a:cubicBezTo>
                <a:cubicBezTo>
                  <a:pt x="187" y="4545"/>
                  <a:pt x="228" y="4711"/>
                  <a:pt x="290" y="4877"/>
                </a:cubicBezTo>
                <a:cubicBezTo>
                  <a:pt x="601" y="5726"/>
                  <a:pt x="1119" y="6472"/>
                  <a:pt x="1719" y="7155"/>
                </a:cubicBezTo>
                <a:cubicBezTo>
                  <a:pt x="2237" y="7756"/>
                  <a:pt x="2859" y="8336"/>
                  <a:pt x="3625" y="8523"/>
                </a:cubicBezTo>
                <a:cubicBezTo>
                  <a:pt x="3774" y="8553"/>
                  <a:pt x="3926" y="8568"/>
                  <a:pt x="4080" y="8568"/>
                </a:cubicBezTo>
                <a:cubicBezTo>
                  <a:pt x="4547" y="8568"/>
                  <a:pt x="5027" y="8435"/>
                  <a:pt x="5448" y="8233"/>
                </a:cubicBezTo>
                <a:cubicBezTo>
                  <a:pt x="7416" y="7259"/>
                  <a:pt x="9508" y="4670"/>
                  <a:pt x="8638" y="2371"/>
                </a:cubicBezTo>
                <a:cubicBezTo>
                  <a:pt x="8348" y="1604"/>
                  <a:pt x="7706" y="1003"/>
                  <a:pt x="7002" y="610"/>
                </a:cubicBezTo>
                <a:cubicBezTo>
                  <a:pt x="6258" y="212"/>
                  <a:pt x="5339" y="1"/>
                  <a:pt x="4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1832424" y="591571"/>
            <a:ext cx="94957" cy="91873"/>
          </a:xfrm>
          <a:custGeom>
            <a:avLst/>
            <a:gdLst/>
            <a:ahLst/>
            <a:cxnLst/>
            <a:rect l="l" t="t" r="r" b="b"/>
            <a:pathLst>
              <a:path w="2963" h="2867" extrusionOk="0">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7929077" y="1462"/>
            <a:ext cx="1216171" cy="1961474"/>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DACB"/>
              </a:solidFill>
            </a:endParaRPr>
          </a:p>
        </p:txBody>
      </p:sp>
      <p:sp>
        <p:nvSpPr>
          <p:cNvPr id="312" name="Google Shape;312;p14"/>
          <p:cNvSpPr/>
          <p:nvPr/>
        </p:nvSpPr>
        <p:spPr>
          <a:xfrm>
            <a:off x="910" y="4049835"/>
            <a:ext cx="1382786" cy="1095266"/>
          </a:xfrm>
          <a:custGeom>
            <a:avLst/>
            <a:gdLst/>
            <a:ahLst/>
            <a:cxnLst/>
            <a:rect l="l" t="t" r="r" b="b"/>
            <a:pathLst>
              <a:path w="43148" h="34179" extrusionOk="0">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910" y="1462"/>
            <a:ext cx="1301161" cy="1600391"/>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1D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5916974" y="1462"/>
            <a:ext cx="1231457" cy="819134"/>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6069681" y="1462"/>
            <a:ext cx="922744" cy="694095"/>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6213734" y="107499"/>
            <a:ext cx="622683" cy="463659"/>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6355128" y="209819"/>
            <a:ext cx="335249" cy="238383"/>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105772" y="2339933"/>
            <a:ext cx="465087" cy="463641"/>
          </a:xfrm>
          <a:custGeom>
            <a:avLst/>
            <a:gdLst/>
            <a:ahLst/>
            <a:cxnLst/>
            <a:rect l="l" t="t" r="r" b="b"/>
            <a:pathLst>
              <a:path w="10337" h="10306" extrusionOk="0">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txBox="1">
            <a:spLocks noGrp="1"/>
          </p:cNvSpPr>
          <p:nvPr>
            <p:ph type="title"/>
          </p:nvPr>
        </p:nvSpPr>
        <p:spPr>
          <a:xfrm>
            <a:off x="714300" y="418374"/>
            <a:ext cx="77154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defRPr>
            </a:lvl1pPr>
            <a:lvl2pPr lvl="1" rtl="0">
              <a:spcBef>
                <a:spcPts val="0"/>
              </a:spcBef>
              <a:spcAft>
                <a:spcPts val="0"/>
              </a:spcAft>
              <a:buNone/>
              <a:defRPr>
                <a:solidFill>
                  <a:schemeClr val="dk2"/>
                </a:solidFill>
              </a:defRPr>
            </a:lvl2pPr>
            <a:lvl3pPr lvl="2" rtl="0">
              <a:spcBef>
                <a:spcPts val="0"/>
              </a:spcBef>
              <a:spcAft>
                <a:spcPts val="0"/>
              </a:spcAft>
              <a:buNone/>
              <a:defRPr>
                <a:solidFill>
                  <a:schemeClr val="dk2"/>
                </a:solidFill>
              </a:defRPr>
            </a:lvl3pPr>
            <a:lvl4pPr lvl="3" rtl="0">
              <a:spcBef>
                <a:spcPts val="0"/>
              </a:spcBef>
              <a:spcAft>
                <a:spcPts val="0"/>
              </a:spcAft>
              <a:buNone/>
              <a:defRPr>
                <a:solidFill>
                  <a:schemeClr val="dk2"/>
                </a:solidFill>
              </a:defRPr>
            </a:lvl4pPr>
            <a:lvl5pPr lvl="4" rtl="0">
              <a:spcBef>
                <a:spcPts val="0"/>
              </a:spcBef>
              <a:spcAft>
                <a:spcPts val="0"/>
              </a:spcAft>
              <a:buNone/>
              <a:defRPr>
                <a:solidFill>
                  <a:schemeClr val="dk2"/>
                </a:solidFill>
              </a:defRPr>
            </a:lvl5pPr>
            <a:lvl6pPr lvl="5" rtl="0">
              <a:spcBef>
                <a:spcPts val="0"/>
              </a:spcBef>
              <a:spcAft>
                <a:spcPts val="0"/>
              </a:spcAft>
              <a:buNone/>
              <a:defRPr>
                <a:solidFill>
                  <a:schemeClr val="dk2"/>
                </a:solidFill>
              </a:defRPr>
            </a:lvl6pPr>
            <a:lvl7pPr lvl="6" rtl="0">
              <a:spcBef>
                <a:spcPts val="0"/>
              </a:spcBef>
              <a:spcAft>
                <a:spcPts val="0"/>
              </a:spcAft>
              <a:buNone/>
              <a:defRPr>
                <a:solidFill>
                  <a:schemeClr val="dk2"/>
                </a:solidFill>
              </a:defRPr>
            </a:lvl7pPr>
            <a:lvl8pPr lvl="7" rtl="0">
              <a:spcBef>
                <a:spcPts val="0"/>
              </a:spcBef>
              <a:spcAft>
                <a:spcPts val="0"/>
              </a:spcAft>
              <a:buNone/>
              <a:defRPr>
                <a:solidFill>
                  <a:schemeClr val="dk2"/>
                </a:solidFill>
              </a:defRPr>
            </a:lvl8pPr>
            <a:lvl9pPr lvl="8" rtl="0">
              <a:spcBef>
                <a:spcPts val="0"/>
              </a:spcBef>
              <a:spcAft>
                <a:spcPts val="0"/>
              </a:spcAft>
              <a:buNone/>
              <a:defRPr>
                <a:solidFill>
                  <a:schemeClr val="dk2"/>
                </a:solidFill>
              </a:defRPr>
            </a:lvl9pPr>
          </a:lstStyle>
          <a:p>
            <a:endParaRPr/>
          </a:p>
        </p:txBody>
      </p:sp>
      <p:sp>
        <p:nvSpPr>
          <p:cNvPr id="320" name="Google Shape;320;p14"/>
          <p:cNvSpPr txBox="1">
            <a:spLocks noGrp="1"/>
          </p:cNvSpPr>
          <p:nvPr>
            <p:ph type="subTitle" idx="1"/>
          </p:nvPr>
        </p:nvSpPr>
        <p:spPr>
          <a:xfrm>
            <a:off x="1289304" y="1170432"/>
            <a:ext cx="3346800" cy="42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chemeClr val="accent3"/>
                </a:solidFill>
                <a:latin typeface="Nunito"/>
                <a:ea typeface="Nunito"/>
                <a:cs typeface="Nunito"/>
                <a:sym typeface="Nunito"/>
              </a:defRPr>
            </a:lvl1pPr>
            <a:lvl2pPr lvl="1" rtl="0">
              <a:spcBef>
                <a:spcPts val="0"/>
              </a:spcBef>
              <a:spcAft>
                <a:spcPts val="0"/>
              </a:spcAft>
              <a:buNone/>
              <a:defRPr b="1">
                <a:solidFill>
                  <a:schemeClr val="accent3"/>
                </a:solidFill>
                <a:latin typeface="Nunito"/>
                <a:ea typeface="Nunito"/>
                <a:cs typeface="Nunito"/>
                <a:sym typeface="Nunito"/>
              </a:defRPr>
            </a:lvl2pPr>
            <a:lvl3pPr lvl="2" rtl="0">
              <a:spcBef>
                <a:spcPts val="0"/>
              </a:spcBef>
              <a:spcAft>
                <a:spcPts val="0"/>
              </a:spcAft>
              <a:buNone/>
              <a:defRPr b="1">
                <a:solidFill>
                  <a:schemeClr val="accent3"/>
                </a:solidFill>
                <a:latin typeface="Nunito"/>
                <a:ea typeface="Nunito"/>
                <a:cs typeface="Nunito"/>
                <a:sym typeface="Nunito"/>
              </a:defRPr>
            </a:lvl3pPr>
            <a:lvl4pPr lvl="3" rtl="0">
              <a:spcBef>
                <a:spcPts val="0"/>
              </a:spcBef>
              <a:spcAft>
                <a:spcPts val="0"/>
              </a:spcAft>
              <a:buNone/>
              <a:defRPr b="1">
                <a:solidFill>
                  <a:schemeClr val="accent3"/>
                </a:solidFill>
                <a:latin typeface="Nunito"/>
                <a:ea typeface="Nunito"/>
                <a:cs typeface="Nunito"/>
                <a:sym typeface="Nunito"/>
              </a:defRPr>
            </a:lvl4pPr>
            <a:lvl5pPr lvl="4" rtl="0">
              <a:spcBef>
                <a:spcPts val="0"/>
              </a:spcBef>
              <a:spcAft>
                <a:spcPts val="0"/>
              </a:spcAft>
              <a:buNone/>
              <a:defRPr b="1">
                <a:solidFill>
                  <a:schemeClr val="accent3"/>
                </a:solidFill>
                <a:latin typeface="Nunito"/>
                <a:ea typeface="Nunito"/>
                <a:cs typeface="Nunito"/>
                <a:sym typeface="Nunito"/>
              </a:defRPr>
            </a:lvl5pPr>
            <a:lvl6pPr lvl="5" rtl="0">
              <a:spcBef>
                <a:spcPts val="0"/>
              </a:spcBef>
              <a:spcAft>
                <a:spcPts val="0"/>
              </a:spcAft>
              <a:buNone/>
              <a:defRPr b="1">
                <a:solidFill>
                  <a:schemeClr val="accent3"/>
                </a:solidFill>
                <a:latin typeface="Nunito"/>
                <a:ea typeface="Nunito"/>
                <a:cs typeface="Nunito"/>
                <a:sym typeface="Nunito"/>
              </a:defRPr>
            </a:lvl6pPr>
            <a:lvl7pPr lvl="6" rtl="0">
              <a:spcBef>
                <a:spcPts val="0"/>
              </a:spcBef>
              <a:spcAft>
                <a:spcPts val="0"/>
              </a:spcAft>
              <a:buNone/>
              <a:defRPr b="1">
                <a:solidFill>
                  <a:schemeClr val="accent3"/>
                </a:solidFill>
                <a:latin typeface="Nunito"/>
                <a:ea typeface="Nunito"/>
                <a:cs typeface="Nunito"/>
                <a:sym typeface="Nunito"/>
              </a:defRPr>
            </a:lvl7pPr>
            <a:lvl8pPr lvl="7" rtl="0">
              <a:spcBef>
                <a:spcPts val="0"/>
              </a:spcBef>
              <a:spcAft>
                <a:spcPts val="0"/>
              </a:spcAft>
              <a:buNone/>
              <a:defRPr b="1">
                <a:solidFill>
                  <a:schemeClr val="accent3"/>
                </a:solidFill>
                <a:latin typeface="Nunito"/>
                <a:ea typeface="Nunito"/>
                <a:cs typeface="Nunito"/>
                <a:sym typeface="Nunito"/>
              </a:defRPr>
            </a:lvl8pPr>
            <a:lvl9pPr lvl="8" rtl="0">
              <a:spcBef>
                <a:spcPts val="0"/>
              </a:spcBef>
              <a:spcAft>
                <a:spcPts val="0"/>
              </a:spcAft>
              <a:buNone/>
              <a:defRPr b="1">
                <a:solidFill>
                  <a:schemeClr val="accent3"/>
                </a:solidFill>
                <a:latin typeface="Nunito"/>
                <a:ea typeface="Nunito"/>
                <a:cs typeface="Nunito"/>
                <a:sym typeface="Nunito"/>
              </a:defRPr>
            </a:lvl9pPr>
          </a:lstStyle>
          <a:p>
            <a:endParaRPr/>
          </a:p>
        </p:txBody>
      </p:sp>
      <p:sp>
        <p:nvSpPr>
          <p:cNvPr id="321" name="Google Shape;321;p14"/>
          <p:cNvSpPr txBox="1">
            <a:spLocks noGrp="1"/>
          </p:cNvSpPr>
          <p:nvPr>
            <p:ph type="subTitle" idx="2"/>
          </p:nvPr>
        </p:nvSpPr>
        <p:spPr>
          <a:xfrm>
            <a:off x="1133856" y="1609344"/>
            <a:ext cx="3492900" cy="3026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Nunito"/>
                <a:ea typeface="Nunito"/>
                <a:cs typeface="Nunito"/>
                <a:sym typeface="Nunito"/>
              </a:defRPr>
            </a:lvl1pPr>
            <a:lvl2pPr lvl="1" rtl="0">
              <a:spcBef>
                <a:spcPts val="0"/>
              </a:spcBef>
              <a:spcAft>
                <a:spcPts val="0"/>
              </a:spcAft>
              <a:buNone/>
              <a:defRPr sz="1200">
                <a:solidFill>
                  <a:schemeClr val="dk2"/>
                </a:solidFill>
                <a:latin typeface="Nunito"/>
                <a:ea typeface="Nunito"/>
                <a:cs typeface="Nunito"/>
                <a:sym typeface="Nunito"/>
              </a:defRPr>
            </a:lvl2pPr>
            <a:lvl3pPr lvl="2" rtl="0">
              <a:spcBef>
                <a:spcPts val="0"/>
              </a:spcBef>
              <a:spcAft>
                <a:spcPts val="0"/>
              </a:spcAft>
              <a:buNone/>
              <a:defRPr sz="1200">
                <a:solidFill>
                  <a:schemeClr val="dk2"/>
                </a:solidFill>
                <a:latin typeface="Nunito"/>
                <a:ea typeface="Nunito"/>
                <a:cs typeface="Nunito"/>
                <a:sym typeface="Nunito"/>
              </a:defRPr>
            </a:lvl3pPr>
            <a:lvl4pPr lvl="3" rtl="0">
              <a:spcBef>
                <a:spcPts val="0"/>
              </a:spcBef>
              <a:spcAft>
                <a:spcPts val="0"/>
              </a:spcAft>
              <a:buNone/>
              <a:defRPr sz="1200">
                <a:solidFill>
                  <a:schemeClr val="dk2"/>
                </a:solidFill>
                <a:latin typeface="Nunito"/>
                <a:ea typeface="Nunito"/>
                <a:cs typeface="Nunito"/>
                <a:sym typeface="Nunito"/>
              </a:defRPr>
            </a:lvl4pPr>
            <a:lvl5pPr lvl="4" rtl="0">
              <a:spcBef>
                <a:spcPts val="0"/>
              </a:spcBef>
              <a:spcAft>
                <a:spcPts val="0"/>
              </a:spcAft>
              <a:buNone/>
              <a:defRPr sz="1200">
                <a:solidFill>
                  <a:schemeClr val="dk2"/>
                </a:solidFill>
                <a:latin typeface="Nunito"/>
                <a:ea typeface="Nunito"/>
                <a:cs typeface="Nunito"/>
                <a:sym typeface="Nunito"/>
              </a:defRPr>
            </a:lvl5pPr>
            <a:lvl6pPr lvl="5" rtl="0">
              <a:spcBef>
                <a:spcPts val="0"/>
              </a:spcBef>
              <a:spcAft>
                <a:spcPts val="0"/>
              </a:spcAft>
              <a:buNone/>
              <a:defRPr sz="1200">
                <a:solidFill>
                  <a:schemeClr val="dk2"/>
                </a:solidFill>
                <a:latin typeface="Nunito"/>
                <a:ea typeface="Nunito"/>
                <a:cs typeface="Nunito"/>
                <a:sym typeface="Nunito"/>
              </a:defRPr>
            </a:lvl6pPr>
            <a:lvl7pPr lvl="6" rtl="0">
              <a:spcBef>
                <a:spcPts val="0"/>
              </a:spcBef>
              <a:spcAft>
                <a:spcPts val="0"/>
              </a:spcAft>
              <a:buNone/>
              <a:defRPr sz="1200">
                <a:solidFill>
                  <a:schemeClr val="dk2"/>
                </a:solidFill>
                <a:latin typeface="Nunito"/>
                <a:ea typeface="Nunito"/>
                <a:cs typeface="Nunito"/>
                <a:sym typeface="Nunito"/>
              </a:defRPr>
            </a:lvl7pPr>
            <a:lvl8pPr lvl="7" rtl="0">
              <a:spcBef>
                <a:spcPts val="0"/>
              </a:spcBef>
              <a:spcAft>
                <a:spcPts val="0"/>
              </a:spcAft>
              <a:buNone/>
              <a:defRPr sz="1200">
                <a:solidFill>
                  <a:schemeClr val="dk2"/>
                </a:solidFill>
                <a:latin typeface="Nunito"/>
                <a:ea typeface="Nunito"/>
                <a:cs typeface="Nunito"/>
                <a:sym typeface="Nunito"/>
              </a:defRPr>
            </a:lvl8pPr>
            <a:lvl9pPr lvl="8" rtl="0">
              <a:spcBef>
                <a:spcPts val="0"/>
              </a:spcBef>
              <a:spcAft>
                <a:spcPts val="0"/>
              </a:spcAft>
              <a:buNone/>
              <a:defRPr sz="1200">
                <a:solidFill>
                  <a:schemeClr val="dk2"/>
                </a:solidFill>
                <a:latin typeface="Nunito"/>
                <a:ea typeface="Nunito"/>
                <a:cs typeface="Nunito"/>
                <a:sym typeface="Nunito"/>
              </a:defRPr>
            </a:lvl9pPr>
          </a:lstStyle>
          <a:p>
            <a:endParaRPr/>
          </a:p>
        </p:txBody>
      </p:sp>
      <p:sp>
        <p:nvSpPr>
          <p:cNvPr id="322" name="Google Shape;322;p14"/>
          <p:cNvSpPr txBox="1">
            <a:spLocks noGrp="1"/>
          </p:cNvSpPr>
          <p:nvPr>
            <p:ph type="subTitle" idx="3"/>
          </p:nvPr>
        </p:nvSpPr>
        <p:spPr>
          <a:xfrm>
            <a:off x="5056632" y="1170432"/>
            <a:ext cx="3346800" cy="42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chemeClr val="accent3"/>
                </a:solidFill>
                <a:latin typeface="Nunito"/>
                <a:ea typeface="Nunito"/>
                <a:cs typeface="Nunito"/>
                <a:sym typeface="Nunito"/>
              </a:defRPr>
            </a:lvl1pPr>
            <a:lvl2pPr lvl="1" rtl="0">
              <a:spcBef>
                <a:spcPts val="0"/>
              </a:spcBef>
              <a:spcAft>
                <a:spcPts val="0"/>
              </a:spcAft>
              <a:buNone/>
              <a:defRPr b="1">
                <a:solidFill>
                  <a:schemeClr val="accent3"/>
                </a:solidFill>
                <a:latin typeface="Nunito"/>
                <a:ea typeface="Nunito"/>
                <a:cs typeface="Nunito"/>
                <a:sym typeface="Nunito"/>
              </a:defRPr>
            </a:lvl2pPr>
            <a:lvl3pPr lvl="2" rtl="0">
              <a:spcBef>
                <a:spcPts val="0"/>
              </a:spcBef>
              <a:spcAft>
                <a:spcPts val="0"/>
              </a:spcAft>
              <a:buNone/>
              <a:defRPr b="1">
                <a:solidFill>
                  <a:schemeClr val="accent3"/>
                </a:solidFill>
                <a:latin typeface="Nunito"/>
                <a:ea typeface="Nunito"/>
                <a:cs typeface="Nunito"/>
                <a:sym typeface="Nunito"/>
              </a:defRPr>
            </a:lvl3pPr>
            <a:lvl4pPr lvl="3" rtl="0">
              <a:spcBef>
                <a:spcPts val="0"/>
              </a:spcBef>
              <a:spcAft>
                <a:spcPts val="0"/>
              </a:spcAft>
              <a:buNone/>
              <a:defRPr b="1">
                <a:solidFill>
                  <a:schemeClr val="accent3"/>
                </a:solidFill>
                <a:latin typeface="Nunito"/>
                <a:ea typeface="Nunito"/>
                <a:cs typeface="Nunito"/>
                <a:sym typeface="Nunito"/>
              </a:defRPr>
            </a:lvl4pPr>
            <a:lvl5pPr lvl="4" rtl="0">
              <a:spcBef>
                <a:spcPts val="0"/>
              </a:spcBef>
              <a:spcAft>
                <a:spcPts val="0"/>
              </a:spcAft>
              <a:buNone/>
              <a:defRPr b="1">
                <a:solidFill>
                  <a:schemeClr val="accent3"/>
                </a:solidFill>
                <a:latin typeface="Nunito"/>
                <a:ea typeface="Nunito"/>
                <a:cs typeface="Nunito"/>
                <a:sym typeface="Nunito"/>
              </a:defRPr>
            </a:lvl5pPr>
            <a:lvl6pPr lvl="5" rtl="0">
              <a:spcBef>
                <a:spcPts val="0"/>
              </a:spcBef>
              <a:spcAft>
                <a:spcPts val="0"/>
              </a:spcAft>
              <a:buNone/>
              <a:defRPr b="1">
                <a:solidFill>
                  <a:schemeClr val="accent3"/>
                </a:solidFill>
                <a:latin typeface="Nunito"/>
                <a:ea typeface="Nunito"/>
                <a:cs typeface="Nunito"/>
                <a:sym typeface="Nunito"/>
              </a:defRPr>
            </a:lvl6pPr>
            <a:lvl7pPr lvl="6" rtl="0">
              <a:spcBef>
                <a:spcPts val="0"/>
              </a:spcBef>
              <a:spcAft>
                <a:spcPts val="0"/>
              </a:spcAft>
              <a:buNone/>
              <a:defRPr b="1">
                <a:solidFill>
                  <a:schemeClr val="accent3"/>
                </a:solidFill>
                <a:latin typeface="Nunito"/>
                <a:ea typeface="Nunito"/>
                <a:cs typeface="Nunito"/>
                <a:sym typeface="Nunito"/>
              </a:defRPr>
            </a:lvl7pPr>
            <a:lvl8pPr lvl="7" rtl="0">
              <a:spcBef>
                <a:spcPts val="0"/>
              </a:spcBef>
              <a:spcAft>
                <a:spcPts val="0"/>
              </a:spcAft>
              <a:buNone/>
              <a:defRPr b="1">
                <a:solidFill>
                  <a:schemeClr val="accent3"/>
                </a:solidFill>
                <a:latin typeface="Nunito"/>
                <a:ea typeface="Nunito"/>
                <a:cs typeface="Nunito"/>
                <a:sym typeface="Nunito"/>
              </a:defRPr>
            </a:lvl8pPr>
            <a:lvl9pPr lvl="8" rtl="0">
              <a:spcBef>
                <a:spcPts val="0"/>
              </a:spcBef>
              <a:spcAft>
                <a:spcPts val="0"/>
              </a:spcAft>
              <a:buNone/>
              <a:defRPr b="1">
                <a:solidFill>
                  <a:schemeClr val="accent3"/>
                </a:solidFill>
                <a:latin typeface="Nunito"/>
                <a:ea typeface="Nunito"/>
                <a:cs typeface="Nunito"/>
                <a:sym typeface="Nunito"/>
              </a:defRPr>
            </a:lvl9pPr>
          </a:lstStyle>
          <a:p>
            <a:endParaRPr/>
          </a:p>
        </p:txBody>
      </p:sp>
      <p:sp>
        <p:nvSpPr>
          <p:cNvPr id="323" name="Google Shape;323;p14"/>
          <p:cNvSpPr txBox="1">
            <a:spLocks noGrp="1"/>
          </p:cNvSpPr>
          <p:nvPr>
            <p:ph type="subTitle" idx="4"/>
          </p:nvPr>
        </p:nvSpPr>
        <p:spPr>
          <a:xfrm>
            <a:off x="4919472" y="1609344"/>
            <a:ext cx="3492900" cy="3026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Nunito"/>
                <a:ea typeface="Nunito"/>
                <a:cs typeface="Nunito"/>
                <a:sym typeface="Nunito"/>
              </a:defRPr>
            </a:lvl1pPr>
            <a:lvl2pPr lvl="1" rtl="0">
              <a:spcBef>
                <a:spcPts val="0"/>
              </a:spcBef>
              <a:spcAft>
                <a:spcPts val="0"/>
              </a:spcAft>
              <a:buNone/>
              <a:defRPr sz="1200">
                <a:solidFill>
                  <a:schemeClr val="dk2"/>
                </a:solidFill>
                <a:latin typeface="Nunito"/>
                <a:ea typeface="Nunito"/>
                <a:cs typeface="Nunito"/>
                <a:sym typeface="Nunito"/>
              </a:defRPr>
            </a:lvl2pPr>
            <a:lvl3pPr lvl="2" rtl="0">
              <a:spcBef>
                <a:spcPts val="0"/>
              </a:spcBef>
              <a:spcAft>
                <a:spcPts val="0"/>
              </a:spcAft>
              <a:buNone/>
              <a:defRPr sz="1200">
                <a:solidFill>
                  <a:schemeClr val="dk2"/>
                </a:solidFill>
                <a:latin typeface="Nunito"/>
                <a:ea typeface="Nunito"/>
                <a:cs typeface="Nunito"/>
                <a:sym typeface="Nunito"/>
              </a:defRPr>
            </a:lvl3pPr>
            <a:lvl4pPr lvl="3" rtl="0">
              <a:spcBef>
                <a:spcPts val="0"/>
              </a:spcBef>
              <a:spcAft>
                <a:spcPts val="0"/>
              </a:spcAft>
              <a:buNone/>
              <a:defRPr sz="1200">
                <a:solidFill>
                  <a:schemeClr val="dk2"/>
                </a:solidFill>
                <a:latin typeface="Nunito"/>
                <a:ea typeface="Nunito"/>
                <a:cs typeface="Nunito"/>
                <a:sym typeface="Nunito"/>
              </a:defRPr>
            </a:lvl4pPr>
            <a:lvl5pPr lvl="4" rtl="0">
              <a:spcBef>
                <a:spcPts val="0"/>
              </a:spcBef>
              <a:spcAft>
                <a:spcPts val="0"/>
              </a:spcAft>
              <a:buNone/>
              <a:defRPr sz="1200">
                <a:solidFill>
                  <a:schemeClr val="dk2"/>
                </a:solidFill>
                <a:latin typeface="Nunito"/>
                <a:ea typeface="Nunito"/>
                <a:cs typeface="Nunito"/>
                <a:sym typeface="Nunito"/>
              </a:defRPr>
            </a:lvl5pPr>
            <a:lvl6pPr lvl="5" rtl="0">
              <a:spcBef>
                <a:spcPts val="0"/>
              </a:spcBef>
              <a:spcAft>
                <a:spcPts val="0"/>
              </a:spcAft>
              <a:buNone/>
              <a:defRPr sz="1200">
                <a:solidFill>
                  <a:schemeClr val="dk2"/>
                </a:solidFill>
                <a:latin typeface="Nunito"/>
                <a:ea typeface="Nunito"/>
                <a:cs typeface="Nunito"/>
                <a:sym typeface="Nunito"/>
              </a:defRPr>
            </a:lvl6pPr>
            <a:lvl7pPr lvl="6" rtl="0">
              <a:spcBef>
                <a:spcPts val="0"/>
              </a:spcBef>
              <a:spcAft>
                <a:spcPts val="0"/>
              </a:spcAft>
              <a:buNone/>
              <a:defRPr sz="1200">
                <a:solidFill>
                  <a:schemeClr val="dk2"/>
                </a:solidFill>
                <a:latin typeface="Nunito"/>
                <a:ea typeface="Nunito"/>
                <a:cs typeface="Nunito"/>
                <a:sym typeface="Nunito"/>
              </a:defRPr>
            </a:lvl7pPr>
            <a:lvl8pPr lvl="7" rtl="0">
              <a:spcBef>
                <a:spcPts val="0"/>
              </a:spcBef>
              <a:spcAft>
                <a:spcPts val="0"/>
              </a:spcAft>
              <a:buNone/>
              <a:defRPr sz="1200">
                <a:solidFill>
                  <a:schemeClr val="dk2"/>
                </a:solidFill>
                <a:latin typeface="Nunito"/>
                <a:ea typeface="Nunito"/>
                <a:cs typeface="Nunito"/>
                <a:sym typeface="Nunito"/>
              </a:defRPr>
            </a:lvl8pPr>
            <a:lvl9pPr lvl="8" rtl="0">
              <a:spcBef>
                <a:spcPts val="0"/>
              </a:spcBef>
              <a:spcAft>
                <a:spcPts val="0"/>
              </a:spcAft>
              <a:buNone/>
              <a:defRPr sz="1200">
                <a:solidFill>
                  <a:schemeClr val="dk2"/>
                </a:solidFill>
                <a:latin typeface="Nunito"/>
                <a:ea typeface="Nunito"/>
                <a:cs typeface="Nunito"/>
                <a:sym typeface="Nunit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of text">
  <p:cSld name="CUSTOM_2">
    <p:bg>
      <p:bgPr>
        <a:solidFill>
          <a:schemeClr val="accent6"/>
        </a:solidFill>
        <a:effectLst/>
      </p:bgPr>
    </p:bg>
    <p:spTree>
      <p:nvGrpSpPr>
        <p:cNvPr id="1" name="Shape 324"/>
        <p:cNvGrpSpPr/>
        <p:nvPr/>
      </p:nvGrpSpPr>
      <p:grpSpPr>
        <a:xfrm>
          <a:off x="0" y="0"/>
          <a:ext cx="0" cy="0"/>
          <a:chOff x="0" y="0"/>
          <a:chExt cx="0" cy="0"/>
        </a:xfrm>
      </p:grpSpPr>
      <p:sp>
        <p:nvSpPr>
          <p:cNvPr id="325" name="Google Shape;325;p15"/>
          <p:cNvSpPr/>
          <p:nvPr/>
        </p:nvSpPr>
        <p:spPr>
          <a:xfrm>
            <a:off x="692715" y="1034242"/>
            <a:ext cx="186752" cy="16768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8718552" y="276510"/>
            <a:ext cx="121657" cy="109135"/>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13710" y="1044872"/>
            <a:ext cx="3337" cy="57908"/>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10405"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416456" y="4310890"/>
            <a:ext cx="95734" cy="9169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rot="10800000">
            <a:off x="-6841" y="2675884"/>
            <a:ext cx="747651" cy="1170972"/>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rot="10800000">
            <a:off x="-6841" y="2922321"/>
            <a:ext cx="624069" cy="1181571"/>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rot="5400000">
            <a:off x="8820291" y="3372230"/>
            <a:ext cx="250564" cy="201409"/>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rot="5400000">
            <a:off x="8589182" y="3641375"/>
            <a:ext cx="177384" cy="164088"/>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rot="5400000">
            <a:off x="8576538" y="3247727"/>
            <a:ext cx="197404" cy="96834"/>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rot="5400000">
            <a:off x="8389207" y="3925276"/>
            <a:ext cx="156980" cy="99596"/>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rot="5400000">
            <a:off x="8839509" y="3867999"/>
            <a:ext cx="96376" cy="87071"/>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txBox="1">
            <a:spLocks noGrp="1"/>
          </p:cNvSpPr>
          <p:nvPr>
            <p:ph type="title"/>
          </p:nvPr>
        </p:nvSpPr>
        <p:spPr>
          <a:xfrm>
            <a:off x="1481328" y="301752"/>
            <a:ext cx="6172200" cy="14814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41" name="Google Shape;341;p15"/>
          <p:cNvSpPr txBox="1">
            <a:spLocks noGrp="1"/>
          </p:cNvSpPr>
          <p:nvPr>
            <p:ph type="subTitle" idx="1"/>
          </p:nvPr>
        </p:nvSpPr>
        <p:spPr>
          <a:xfrm>
            <a:off x="1097280" y="2578608"/>
            <a:ext cx="18471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3"/>
                </a:solidFill>
                <a:latin typeface="Nunito"/>
                <a:ea typeface="Nunito"/>
                <a:cs typeface="Nunito"/>
                <a:sym typeface="Nunito"/>
              </a:defRPr>
            </a:lvl1pPr>
            <a:lvl2pPr lvl="1" algn="ctr" rtl="0">
              <a:spcBef>
                <a:spcPts val="0"/>
              </a:spcBef>
              <a:spcAft>
                <a:spcPts val="0"/>
              </a:spcAft>
              <a:buNone/>
              <a:defRPr sz="1800" b="1">
                <a:solidFill>
                  <a:schemeClr val="accent3"/>
                </a:solidFill>
                <a:latin typeface="Nunito"/>
                <a:ea typeface="Nunito"/>
                <a:cs typeface="Nunito"/>
                <a:sym typeface="Nunito"/>
              </a:defRPr>
            </a:lvl2pPr>
            <a:lvl3pPr lvl="2" algn="ctr" rtl="0">
              <a:spcBef>
                <a:spcPts val="0"/>
              </a:spcBef>
              <a:spcAft>
                <a:spcPts val="0"/>
              </a:spcAft>
              <a:buNone/>
              <a:defRPr sz="1800" b="1">
                <a:solidFill>
                  <a:schemeClr val="accent3"/>
                </a:solidFill>
                <a:latin typeface="Nunito"/>
                <a:ea typeface="Nunito"/>
                <a:cs typeface="Nunito"/>
                <a:sym typeface="Nunito"/>
              </a:defRPr>
            </a:lvl3pPr>
            <a:lvl4pPr lvl="3" algn="ctr" rtl="0">
              <a:spcBef>
                <a:spcPts val="0"/>
              </a:spcBef>
              <a:spcAft>
                <a:spcPts val="0"/>
              </a:spcAft>
              <a:buNone/>
              <a:defRPr sz="1800" b="1">
                <a:solidFill>
                  <a:schemeClr val="accent3"/>
                </a:solidFill>
                <a:latin typeface="Nunito"/>
                <a:ea typeface="Nunito"/>
                <a:cs typeface="Nunito"/>
                <a:sym typeface="Nunito"/>
              </a:defRPr>
            </a:lvl4pPr>
            <a:lvl5pPr lvl="4" algn="ctr" rtl="0">
              <a:spcBef>
                <a:spcPts val="0"/>
              </a:spcBef>
              <a:spcAft>
                <a:spcPts val="0"/>
              </a:spcAft>
              <a:buNone/>
              <a:defRPr sz="1800" b="1">
                <a:solidFill>
                  <a:schemeClr val="accent3"/>
                </a:solidFill>
                <a:latin typeface="Nunito"/>
                <a:ea typeface="Nunito"/>
                <a:cs typeface="Nunito"/>
                <a:sym typeface="Nunito"/>
              </a:defRPr>
            </a:lvl5pPr>
            <a:lvl6pPr lvl="5" algn="ctr" rtl="0">
              <a:spcBef>
                <a:spcPts val="0"/>
              </a:spcBef>
              <a:spcAft>
                <a:spcPts val="0"/>
              </a:spcAft>
              <a:buNone/>
              <a:defRPr sz="1800" b="1">
                <a:solidFill>
                  <a:schemeClr val="accent3"/>
                </a:solidFill>
                <a:latin typeface="Nunito"/>
                <a:ea typeface="Nunito"/>
                <a:cs typeface="Nunito"/>
                <a:sym typeface="Nunito"/>
              </a:defRPr>
            </a:lvl6pPr>
            <a:lvl7pPr lvl="6" algn="ctr" rtl="0">
              <a:spcBef>
                <a:spcPts val="0"/>
              </a:spcBef>
              <a:spcAft>
                <a:spcPts val="0"/>
              </a:spcAft>
              <a:buNone/>
              <a:defRPr sz="1800" b="1">
                <a:solidFill>
                  <a:schemeClr val="accent3"/>
                </a:solidFill>
                <a:latin typeface="Nunito"/>
                <a:ea typeface="Nunito"/>
                <a:cs typeface="Nunito"/>
                <a:sym typeface="Nunito"/>
              </a:defRPr>
            </a:lvl7pPr>
            <a:lvl8pPr lvl="7" algn="ctr" rtl="0">
              <a:spcBef>
                <a:spcPts val="0"/>
              </a:spcBef>
              <a:spcAft>
                <a:spcPts val="0"/>
              </a:spcAft>
              <a:buNone/>
              <a:defRPr sz="1800" b="1">
                <a:solidFill>
                  <a:schemeClr val="accent3"/>
                </a:solidFill>
                <a:latin typeface="Nunito"/>
                <a:ea typeface="Nunito"/>
                <a:cs typeface="Nunito"/>
                <a:sym typeface="Nunito"/>
              </a:defRPr>
            </a:lvl8pPr>
            <a:lvl9pPr lvl="8" algn="ctr"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342" name="Google Shape;342;p15"/>
          <p:cNvSpPr txBox="1">
            <a:spLocks noGrp="1"/>
          </p:cNvSpPr>
          <p:nvPr>
            <p:ph type="subTitle" idx="2"/>
          </p:nvPr>
        </p:nvSpPr>
        <p:spPr>
          <a:xfrm>
            <a:off x="1097280" y="2953512"/>
            <a:ext cx="1847100" cy="941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343" name="Google Shape;343;p15"/>
          <p:cNvSpPr txBox="1">
            <a:spLocks noGrp="1"/>
          </p:cNvSpPr>
          <p:nvPr>
            <p:ph type="subTitle" idx="3"/>
          </p:nvPr>
        </p:nvSpPr>
        <p:spPr>
          <a:xfrm>
            <a:off x="3685032" y="2578608"/>
            <a:ext cx="1847100" cy="402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3"/>
                </a:solidFill>
                <a:latin typeface="Nunito"/>
                <a:ea typeface="Nunito"/>
                <a:cs typeface="Nunito"/>
                <a:sym typeface="Nunito"/>
              </a:defRPr>
            </a:lvl1pPr>
            <a:lvl2pPr lvl="1" algn="ctr" rtl="0">
              <a:spcBef>
                <a:spcPts val="0"/>
              </a:spcBef>
              <a:spcAft>
                <a:spcPts val="0"/>
              </a:spcAft>
              <a:buNone/>
              <a:defRPr sz="1800" b="1">
                <a:solidFill>
                  <a:schemeClr val="accent3"/>
                </a:solidFill>
                <a:latin typeface="Nunito"/>
                <a:ea typeface="Nunito"/>
                <a:cs typeface="Nunito"/>
                <a:sym typeface="Nunito"/>
              </a:defRPr>
            </a:lvl2pPr>
            <a:lvl3pPr lvl="2" algn="ctr" rtl="0">
              <a:spcBef>
                <a:spcPts val="0"/>
              </a:spcBef>
              <a:spcAft>
                <a:spcPts val="0"/>
              </a:spcAft>
              <a:buNone/>
              <a:defRPr sz="1800" b="1">
                <a:solidFill>
                  <a:schemeClr val="accent3"/>
                </a:solidFill>
                <a:latin typeface="Nunito"/>
                <a:ea typeface="Nunito"/>
                <a:cs typeface="Nunito"/>
                <a:sym typeface="Nunito"/>
              </a:defRPr>
            </a:lvl3pPr>
            <a:lvl4pPr lvl="3" algn="ctr" rtl="0">
              <a:spcBef>
                <a:spcPts val="0"/>
              </a:spcBef>
              <a:spcAft>
                <a:spcPts val="0"/>
              </a:spcAft>
              <a:buNone/>
              <a:defRPr sz="1800" b="1">
                <a:solidFill>
                  <a:schemeClr val="accent3"/>
                </a:solidFill>
                <a:latin typeface="Nunito"/>
                <a:ea typeface="Nunito"/>
                <a:cs typeface="Nunito"/>
                <a:sym typeface="Nunito"/>
              </a:defRPr>
            </a:lvl4pPr>
            <a:lvl5pPr lvl="4" algn="ctr" rtl="0">
              <a:spcBef>
                <a:spcPts val="0"/>
              </a:spcBef>
              <a:spcAft>
                <a:spcPts val="0"/>
              </a:spcAft>
              <a:buNone/>
              <a:defRPr sz="1800" b="1">
                <a:solidFill>
                  <a:schemeClr val="accent3"/>
                </a:solidFill>
                <a:latin typeface="Nunito"/>
                <a:ea typeface="Nunito"/>
                <a:cs typeface="Nunito"/>
                <a:sym typeface="Nunito"/>
              </a:defRPr>
            </a:lvl5pPr>
            <a:lvl6pPr lvl="5" algn="ctr" rtl="0">
              <a:spcBef>
                <a:spcPts val="0"/>
              </a:spcBef>
              <a:spcAft>
                <a:spcPts val="0"/>
              </a:spcAft>
              <a:buNone/>
              <a:defRPr sz="1800" b="1">
                <a:solidFill>
                  <a:schemeClr val="accent3"/>
                </a:solidFill>
                <a:latin typeface="Nunito"/>
                <a:ea typeface="Nunito"/>
                <a:cs typeface="Nunito"/>
                <a:sym typeface="Nunito"/>
              </a:defRPr>
            </a:lvl6pPr>
            <a:lvl7pPr lvl="6" algn="ctr" rtl="0">
              <a:spcBef>
                <a:spcPts val="0"/>
              </a:spcBef>
              <a:spcAft>
                <a:spcPts val="0"/>
              </a:spcAft>
              <a:buNone/>
              <a:defRPr sz="1800" b="1">
                <a:solidFill>
                  <a:schemeClr val="accent3"/>
                </a:solidFill>
                <a:latin typeface="Nunito"/>
                <a:ea typeface="Nunito"/>
                <a:cs typeface="Nunito"/>
                <a:sym typeface="Nunito"/>
              </a:defRPr>
            </a:lvl7pPr>
            <a:lvl8pPr lvl="7" algn="ctr" rtl="0">
              <a:spcBef>
                <a:spcPts val="0"/>
              </a:spcBef>
              <a:spcAft>
                <a:spcPts val="0"/>
              </a:spcAft>
              <a:buNone/>
              <a:defRPr sz="1800" b="1">
                <a:solidFill>
                  <a:schemeClr val="accent3"/>
                </a:solidFill>
                <a:latin typeface="Nunito"/>
                <a:ea typeface="Nunito"/>
                <a:cs typeface="Nunito"/>
                <a:sym typeface="Nunito"/>
              </a:defRPr>
            </a:lvl8pPr>
            <a:lvl9pPr lvl="8" algn="ctr"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344" name="Google Shape;344;p15"/>
          <p:cNvSpPr txBox="1">
            <a:spLocks noGrp="1"/>
          </p:cNvSpPr>
          <p:nvPr>
            <p:ph type="subTitle" idx="4"/>
          </p:nvPr>
        </p:nvSpPr>
        <p:spPr>
          <a:xfrm>
            <a:off x="3685032" y="2953512"/>
            <a:ext cx="1847100" cy="941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345" name="Google Shape;345;p15"/>
          <p:cNvSpPr txBox="1">
            <a:spLocks noGrp="1"/>
          </p:cNvSpPr>
          <p:nvPr>
            <p:ph type="subTitle" idx="5"/>
          </p:nvPr>
        </p:nvSpPr>
        <p:spPr>
          <a:xfrm>
            <a:off x="6190488" y="2578608"/>
            <a:ext cx="18471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3"/>
                </a:solidFill>
                <a:latin typeface="Nunito"/>
                <a:ea typeface="Nunito"/>
                <a:cs typeface="Nunito"/>
                <a:sym typeface="Nunito"/>
              </a:defRPr>
            </a:lvl1pPr>
            <a:lvl2pPr lvl="1" algn="ctr" rtl="0">
              <a:spcBef>
                <a:spcPts val="0"/>
              </a:spcBef>
              <a:spcAft>
                <a:spcPts val="0"/>
              </a:spcAft>
              <a:buNone/>
              <a:defRPr sz="1800" b="1">
                <a:solidFill>
                  <a:schemeClr val="accent3"/>
                </a:solidFill>
                <a:latin typeface="Nunito"/>
                <a:ea typeface="Nunito"/>
                <a:cs typeface="Nunito"/>
                <a:sym typeface="Nunito"/>
              </a:defRPr>
            </a:lvl2pPr>
            <a:lvl3pPr lvl="2" algn="ctr" rtl="0">
              <a:spcBef>
                <a:spcPts val="0"/>
              </a:spcBef>
              <a:spcAft>
                <a:spcPts val="0"/>
              </a:spcAft>
              <a:buNone/>
              <a:defRPr sz="1800" b="1">
                <a:solidFill>
                  <a:schemeClr val="accent3"/>
                </a:solidFill>
                <a:latin typeface="Nunito"/>
                <a:ea typeface="Nunito"/>
                <a:cs typeface="Nunito"/>
                <a:sym typeface="Nunito"/>
              </a:defRPr>
            </a:lvl3pPr>
            <a:lvl4pPr lvl="3" algn="ctr" rtl="0">
              <a:spcBef>
                <a:spcPts val="0"/>
              </a:spcBef>
              <a:spcAft>
                <a:spcPts val="0"/>
              </a:spcAft>
              <a:buNone/>
              <a:defRPr sz="1800" b="1">
                <a:solidFill>
                  <a:schemeClr val="accent3"/>
                </a:solidFill>
                <a:latin typeface="Nunito"/>
                <a:ea typeface="Nunito"/>
                <a:cs typeface="Nunito"/>
                <a:sym typeface="Nunito"/>
              </a:defRPr>
            </a:lvl4pPr>
            <a:lvl5pPr lvl="4" algn="ctr" rtl="0">
              <a:spcBef>
                <a:spcPts val="0"/>
              </a:spcBef>
              <a:spcAft>
                <a:spcPts val="0"/>
              </a:spcAft>
              <a:buNone/>
              <a:defRPr sz="1800" b="1">
                <a:solidFill>
                  <a:schemeClr val="accent3"/>
                </a:solidFill>
                <a:latin typeface="Nunito"/>
                <a:ea typeface="Nunito"/>
                <a:cs typeface="Nunito"/>
                <a:sym typeface="Nunito"/>
              </a:defRPr>
            </a:lvl5pPr>
            <a:lvl6pPr lvl="5" algn="ctr" rtl="0">
              <a:spcBef>
                <a:spcPts val="0"/>
              </a:spcBef>
              <a:spcAft>
                <a:spcPts val="0"/>
              </a:spcAft>
              <a:buNone/>
              <a:defRPr sz="1800" b="1">
                <a:solidFill>
                  <a:schemeClr val="accent3"/>
                </a:solidFill>
                <a:latin typeface="Nunito"/>
                <a:ea typeface="Nunito"/>
                <a:cs typeface="Nunito"/>
                <a:sym typeface="Nunito"/>
              </a:defRPr>
            </a:lvl6pPr>
            <a:lvl7pPr lvl="6" algn="ctr" rtl="0">
              <a:spcBef>
                <a:spcPts val="0"/>
              </a:spcBef>
              <a:spcAft>
                <a:spcPts val="0"/>
              </a:spcAft>
              <a:buNone/>
              <a:defRPr sz="1800" b="1">
                <a:solidFill>
                  <a:schemeClr val="accent3"/>
                </a:solidFill>
                <a:latin typeface="Nunito"/>
                <a:ea typeface="Nunito"/>
                <a:cs typeface="Nunito"/>
                <a:sym typeface="Nunito"/>
              </a:defRPr>
            </a:lvl7pPr>
            <a:lvl8pPr lvl="7" algn="ctr" rtl="0">
              <a:spcBef>
                <a:spcPts val="0"/>
              </a:spcBef>
              <a:spcAft>
                <a:spcPts val="0"/>
              </a:spcAft>
              <a:buNone/>
              <a:defRPr sz="1800" b="1">
                <a:solidFill>
                  <a:schemeClr val="accent3"/>
                </a:solidFill>
                <a:latin typeface="Nunito"/>
                <a:ea typeface="Nunito"/>
                <a:cs typeface="Nunito"/>
                <a:sym typeface="Nunito"/>
              </a:defRPr>
            </a:lvl8pPr>
            <a:lvl9pPr lvl="8" algn="ctr"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346" name="Google Shape;346;p15"/>
          <p:cNvSpPr txBox="1">
            <a:spLocks noGrp="1"/>
          </p:cNvSpPr>
          <p:nvPr>
            <p:ph type="subTitle" idx="6"/>
          </p:nvPr>
        </p:nvSpPr>
        <p:spPr>
          <a:xfrm>
            <a:off x="6190488" y="2953512"/>
            <a:ext cx="1847100" cy="941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347" name="Google Shape;347;p15"/>
          <p:cNvSpPr/>
          <p:nvPr/>
        </p:nvSpPr>
        <p:spPr>
          <a:xfrm rot="9900129">
            <a:off x="3362051" y="4682884"/>
            <a:ext cx="250567" cy="20140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rot="9900129">
            <a:off x="3087407" y="4507797"/>
            <a:ext cx="177386" cy="164085"/>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rot="9900129">
            <a:off x="3489431" y="4428292"/>
            <a:ext cx="197406" cy="96832"/>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rot="9900129">
            <a:off x="2800132" y="4402160"/>
            <a:ext cx="156982" cy="99594"/>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rot="9900129">
            <a:off x="3000513" y="4797668"/>
            <a:ext cx="96377" cy="87069"/>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rot="-5400000">
            <a:off x="7729180" y="1170851"/>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x columns of text">
  <p:cSld name="CUSTOM_3">
    <p:bg>
      <p:bgPr>
        <a:solidFill>
          <a:schemeClr val="accent1"/>
        </a:solidFill>
        <a:effectLst/>
      </p:bgPr>
    </p:bg>
    <p:spTree>
      <p:nvGrpSpPr>
        <p:cNvPr id="1" name="Shape 354"/>
        <p:cNvGrpSpPr/>
        <p:nvPr/>
      </p:nvGrpSpPr>
      <p:grpSpPr>
        <a:xfrm>
          <a:off x="0" y="0"/>
          <a:ext cx="0" cy="0"/>
          <a:chOff x="0" y="0"/>
          <a:chExt cx="0" cy="0"/>
        </a:xfrm>
      </p:grpSpPr>
      <p:sp>
        <p:nvSpPr>
          <p:cNvPr id="355" name="Google Shape;355;p16"/>
          <p:cNvSpPr txBox="1">
            <a:spLocks noGrp="1"/>
          </p:cNvSpPr>
          <p:nvPr>
            <p:ph type="title"/>
          </p:nvPr>
        </p:nvSpPr>
        <p:spPr>
          <a:xfrm>
            <a:off x="1481328" y="457200"/>
            <a:ext cx="6190500" cy="135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sp>
        <p:nvSpPr>
          <p:cNvPr id="356" name="Google Shape;356;p16"/>
          <p:cNvSpPr/>
          <p:nvPr/>
        </p:nvSpPr>
        <p:spPr>
          <a:xfrm>
            <a:off x="0" y="4172812"/>
            <a:ext cx="819313" cy="970677"/>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2" y="185404"/>
            <a:ext cx="1025437" cy="1611956"/>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8172266" y="348082"/>
            <a:ext cx="163346"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489616" y="3699790"/>
            <a:ext cx="161359" cy="144715"/>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8587099" y="1325774"/>
            <a:ext cx="161340" cy="144715"/>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6"/>
          <p:cNvSpPr/>
          <p:nvPr/>
        </p:nvSpPr>
        <p:spPr>
          <a:xfrm>
            <a:off x="1169424" y="4616868"/>
            <a:ext cx="205809" cy="217938"/>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6"/>
          <p:cNvSpPr/>
          <p:nvPr/>
        </p:nvSpPr>
        <p:spPr>
          <a:xfrm>
            <a:off x="1546774" y="4834790"/>
            <a:ext cx="119537" cy="130615"/>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6"/>
          <p:cNvSpPr/>
          <p:nvPr/>
        </p:nvSpPr>
        <p:spPr>
          <a:xfrm>
            <a:off x="7968438" y="3"/>
            <a:ext cx="1034376" cy="1135386"/>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16"/>
          <p:cNvGrpSpPr/>
          <p:nvPr/>
        </p:nvGrpSpPr>
        <p:grpSpPr>
          <a:xfrm>
            <a:off x="141137" y="2237636"/>
            <a:ext cx="509835" cy="466288"/>
            <a:chOff x="5177300" y="2314950"/>
            <a:chExt cx="341575" cy="312400"/>
          </a:xfrm>
        </p:grpSpPr>
        <p:sp>
          <p:nvSpPr>
            <p:cNvPr id="366" name="Google Shape;366;p1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16"/>
          <p:cNvGrpSpPr/>
          <p:nvPr/>
        </p:nvGrpSpPr>
        <p:grpSpPr>
          <a:xfrm>
            <a:off x="8409940" y="3536482"/>
            <a:ext cx="603631" cy="552105"/>
            <a:chOff x="5177300" y="2314950"/>
            <a:chExt cx="341575" cy="312400"/>
          </a:xfrm>
        </p:grpSpPr>
        <p:sp>
          <p:nvSpPr>
            <p:cNvPr id="372" name="Google Shape;372;p1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16"/>
          <p:cNvSpPr txBox="1">
            <a:spLocks noGrp="1"/>
          </p:cNvSpPr>
          <p:nvPr>
            <p:ph type="subTitle" idx="1"/>
          </p:nvPr>
        </p:nvSpPr>
        <p:spPr>
          <a:xfrm>
            <a:off x="969264" y="2350008"/>
            <a:ext cx="21975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b="1">
                <a:solidFill>
                  <a:schemeClr val="accent3"/>
                </a:solidFill>
                <a:latin typeface="Nunito"/>
                <a:ea typeface="Nunito"/>
                <a:cs typeface="Nunito"/>
                <a:sym typeface="Nunito"/>
              </a:defRPr>
            </a:lvl1pPr>
            <a:lvl2pPr lvl="1" algn="ctr" rtl="0">
              <a:spcBef>
                <a:spcPts val="0"/>
              </a:spcBef>
              <a:spcAft>
                <a:spcPts val="0"/>
              </a:spcAft>
              <a:buNone/>
              <a:defRPr sz="1600" b="1">
                <a:solidFill>
                  <a:schemeClr val="accent3"/>
                </a:solidFill>
                <a:latin typeface="Nunito"/>
                <a:ea typeface="Nunito"/>
                <a:cs typeface="Nunito"/>
                <a:sym typeface="Nunito"/>
              </a:defRPr>
            </a:lvl2pPr>
            <a:lvl3pPr lvl="2" algn="ctr" rtl="0">
              <a:spcBef>
                <a:spcPts val="0"/>
              </a:spcBef>
              <a:spcAft>
                <a:spcPts val="0"/>
              </a:spcAft>
              <a:buNone/>
              <a:defRPr sz="1600" b="1">
                <a:solidFill>
                  <a:schemeClr val="accent3"/>
                </a:solidFill>
                <a:latin typeface="Nunito"/>
                <a:ea typeface="Nunito"/>
                <a:cs typeface="Nunito"/>
                <a:sym typeface="Nunito"/>
              </a:defRPr>
            </a:lvl3pPr>
            <a:lvl4pPr lvl="3" algn="ctr" rtl="0">
              <a:spcBef>
                <a:spcPts val="0"/>
              </a:spcBef>
              <a:spcAft>
                <a:spcPts val="0"/>
              </a:spcAft>
              <a:buNone/>
              <a:defRPr sz="1600" b="1">
                <a:solidFill>
                  <a:schemeClr val="accent3"/>
                </a:solidFill>
                <a:latin typeface="Nunito"/>
                <a:ea typeface="Nunito"/>
                <a:cs typeface="Nunito"/>
                <a:sym typeface="Nunito"/>
              </a:defRPr>
            </a:lvl4pPr>
            <a:lvl5pPr lvl="4" algn="ctr" rtl="0">
              <a:spcBef>
                <a:spcPts val="0"/>
              </a:spcBef>
              <a:spcAft>
                <a:spcPts val="0"/>
              </a:spcAft>
              <a:buNone/>
              <a:defRPr sz="1600" b="1">
                <a:solidFill>
                  <a:schemeClr val="accent3"/>
                </a:solidFill>
                <a:latin typeface="Nunito"/>
                <a:ea typeface="Nunito"/>
                <a:cs typeface="Nunito"/>
                <a:sym typeface="Nunito"/>
              </a:defRPr>
            </a:lvl5pPr>
            <a:lvl6pPr lvl="5" algn="ctr" rtl="0">
              <a:spcBef>
                <a:spcPts val="0"/>
              </a:spcBef>
              <a:spcAft>
                <a:spcPts val="0"/>
              </a:spcAft>
              <a:buNone/>
              <a:defRPr sz="1600" b="1">
                <a:solidFill>
                  <a:schemeClr val="accent3"/>
                </a:solidFill>
                <a:latin typeface="Nunito"/>
                <a:ea typeface="Nunito"/>
                <a:cs typeface="Nunito"/>
                <a:sym typeface="Nunito"/>
              </a:defRPr>
            </a:lvl6pPr>
            <a:lvl7pPr lvl="6" algn="ctr" rtl="0">
              <a:spcBef>
                <a:spcPts val="0"/>
              </a:spcBef>
              <a:spcAft>
                <a:spcPts val="0"/>
              </a:spcAft>
              <a:buNone/>
              <a:defRPr sz="1600" b="1">
                <a:solidFill>
                  <a:schemeClr val="accent3"/>
                </a:solidFill>
                <a:latin typeface="Nunito"/>
                <a:ea typeface="Nunito"/>
                <a:cs typeface="Nunito"/>
                <a:sym typeface="Nunito"/>
              </a:defRPr>
            </a:lvl7pPr>
            <a:lvl8pPr lvl="7" algn="ctr" rtl="0">
              <a:spcBef>
                <a:spcPts val="0"/>
              </a:spcBef>
              <a:spcAft>
                <a:spcPts val="0"/>
              </a:spcAft>
              <a:buNone/>
              <a:defRPr sz="1600" b="1">
                <a:solidFill>
                  <a:schemeClr val="accent3"/>
                </a:solidFill>
                <a:latin typeface="Nunito"/>
                <a:ea typeface="Nunito"/>
                <a:cs typeface="Nunito"/>
                <a:sym typeface="Nunito"/>
              </a:defRPr>
            </a:lvl8pPr>
            <a:lvl9pPr lvl="8" algn="ctr" rtl="0">
              <a:spcBef>
                <a:spcPts val="0"/>
              </a:spcBef>
              <a:spcAft>
                <a:spcPts val="0"/>
              </a:spcAft>
              <a:buNone/>
              <a:defRPr sz="1600" b="1">
                <a:solidFill>
                  <a:schemeClr val="accent3"/>
                </a:solidFill>
                <a:latin typeface="Nunito"/>
                <a:ea typeface="Nunito"/>
                <a:cs typeface="Nunito"/>
                <a:sym typeface="Nunito"/>
              </a:defRPr>
            </a:lvl9pPr>
          </a:lstStyle>
          <a:p>
            <a:endParaRPr/>
          </a:p>
        </p:txBody>
      </p:sp>
      <p:sp>
        <p:nvSpPr>
          <p:cNvPr id="378" name="Google Shape;378;p16"/>
          <p:cNvSpPr txBox="1">
            <a:spLocks noGrp="1"/>
          </p:cNvSpPr>
          <p:nvPr>
            <p:ph type="subTitle" idx="2"/>
          </p:nvPr>
        </p:nvSpPr>
        <p:spPr>
          <a:xfrm>
            <a:off x="969264" y="2706624"/>
            <a:ext cx="219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79" name="Google Shape;379;p16"/>
          <p:cNvSpPr txBox="1">
            <a:spLocks noGrp="1"/>
          </p:cNvSpPr>
          <p:nvPr>
            <p:ph type="subTitle" idx="3"/>
          </p:nvPr>
        </p:nvSpPr>
        <p:spPr>
          <a:xfrm>
            <a:off x="3474720" y="2350008"/>
            <a:ext cx="2197500" cy="329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b="1">
                <a:solidFill>
                  <a:schemeClr val="accent3"/>
                </a:solidFill>
                <a:latin typeface="Nunito"/>
                <a:ea typeface="Nunito"/>
                <a:cs typeface="Nunito"/>
                <a:sym typeface="Nunito"/>
              </a:defRPr>
            </a:lvl1pPr>
            <a:lvl2pPr lvl="1" algn="ctr" rtl="0">
              <a:spcBef>
                <a:spcPts val="0"/>
              </a:spcBef>
              <a:spcAft>
                <a:spcPts val="0"/>
              </a:spcAft>
              <a:buNone/>
              <a:defRPr sz="1600" b="1">
                <a:solidFill>
                  <a:schemeClr val="accent3"/>
                </a:solidFill>
                <a:latin typeface="Nunito"/>
                <a:ea typeface="Nunito"/>
                <a:cs typeface="Nunito"/>
                <a:sym typeface="Nunito"/>
              </a:defRPr>
            </a:lvl2pPr>
            <a:lvl3pPr lvl="2" algn="ctr" rtl="0">
              <a:spcBef>
                <a:spcPts val="0"/>
              </a:spcBef>
              <a:spcAft>
                <a:spcPts val="0"/>
              </a:spcAft>
              <a:buNone/>
              <a:defRPr sz="1600" b="1">
                <a:solidFill>
                  <a:schemeClr val="accent3"/>
                </a:solidFill>
                <a:latin typeface="Nunito"/>
                <a:ea typeface="Nunito"/>
                <a:cs typeface="Nunito"/>
                <a:sym typeface="Nunito"/>
              </a:defRPr>
            </a:lvl3pPr>
            <a:lvl4pPr lvl="3" algn="ctr" rtl="0">
              <a:spcBef>
                <a:spcPts val="0"/>
              </a:spcBef>
              <a:spcAft>
                <a:spcPts val="0"/>
              </a:spcAft>
              <a:buNone/>
              <a:defRPr sz="1600" b="1">
                <a:solidFill>
                  <a:schemeClr val="accent3"/>
                </a:solidFill>
                <a:latin typeface="Nunito"/>
                <a:ea typeface="Nunito"/>
                <a:cs typeface="Nunito"/>
                <a:sym typeface="Nunito"/>
              </a:defRPr>
            </a:lvl4pPr>
            <a:lvl5pPr lvl="4" algn="ctr" rtl="0">
              <a:spcBef>
                <a:spcPts val="0"/>
              </a:spcBef>
              <a:spcAft>
                <a:spcPts val="0"/>
              </a:spcAft>
              <a:buNone/>
              <a:defRPr sz="1600" b="1">
                <a:solidFill>
                  <a:schemeClr val="accent3"/>
                </a:solidFill>
                <a:latin typeface="Nunito"/>
                <a:ea typeface="Nunito"/>
                <a:cs typeface="Nunito"/>
                <a:sym typeface="Nunito"/>
              </a:defRPr>
            </a:lvl5pPr>
            <a:lvl6pPr lvl="5" algn="ctr" rtl="0">
              <a:spcBef>
                <a:spcPts val="0"/>
              </a:spcBef>
              <a:spcAft>
                <a:spcPts val="0"/>
              </a:spcAft>
              <a:buNone/>
              <a:defRPr sz="1600" b="1">
                <a:solidFill>
                  <a:schemeClr val="accent3"/>
                </a:solidFill>
                <a:latin typeface="Nunito"/>
                <a:ea typeface="Nunito"/>
                <a:cs typeface="Nunito"/>
                <a:sym typeface="Nunito"/>
              </a:defRPr>
            </a:lvl6pPr>
            <a:lvl7pPr lvl="6" algn="ctr" rtl="0">
              <a:spcBef>
                <a:spcPts val="0"/>
              </a:spcBef>
              <a:spcAft>
                <a:spcPts val="0"/>
              </a:spcAft>
              <a:buNone/>
              <a:defRPr sz="1600" b="1">
                <a:solidFill>
                  <a:schemeClr val="accent3"/>
                </a:solidFill>
                <a:latin typeface="Nunito"/>
                <a:ea typeface="Nunito"/>
                <a:cs typeface="Nunito"/>
                <a:sym typeface="Nunito"/>
              </a:defRPr>
            </a:lvl7pPr>
            <a:lvl8pPr lvl="7" algn="ctr" rtl="0">
              <a:spcBef>
                <a:spcPts val="0"/>
              </a:spcBef>
              <a:spcAft>
                <a:spcPts val="0"/>
              </a:spcAft>
              <a:buNone/>
              <a:defRPr sz="1600" b="1">
                <a:solidFill>
                  <a:schemeClr val="accent3"/>
                </a:solidFill>
                <a:latin typeface="Nunito"/>
                <a:ea typeface="Nunito"/>
                <a:cs typeface="Nunito"/>
                <a:sym typeface="Nunito"/>
              </a:defRPr>
            </a:lvl8pPr>
            <a:lvl9pPr lvl="8" algn="ctr" rtl="0">
              <a:spcBef>
                <a:spcPts val="0"/>
              </a:spcBef>
              <a:spcAft>
                <a:spcPts val="0"/>
              </a:spcAft>
              <a:buNone/>
              <a:defRPr sz="1600" b="1">
                <a:solidFill>
                  <a:schemeClr val="accent3"/>
                </a:solidFill>
                <a:latin typeface="Nunito"/>
                <a:ea typeface="Nunito"/>
                <a:cs typeface="Nunito"/>
                <a:sym typeface="Nunito"/>
              </a:defRPr>
            </a:lvl9pPr>
          </a:lstStyle>
          <a:p>
            <a:endParaRPr/>
          </a:p>
        </p:txBody>
      </p:sp>
      <p:sp>
        <p:nvSpPr>
          <p:cNvPr id="380" name="Google Shape;380;p16"/>
          <p:cNvSpPr txBox="1">
            <a:spLocks noGrp="1"/>
          </p:cNvSpPr>
          <p:nvPr>
            <p:ph type="subTitle" idx="4"/>
          </p:nvPr>
        </p:nvSpPr>
        <p:spPr>
          <a:xfrm>
            <a:off x="3474720" y="2706624"/>
            <a:ext cx="219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1" name="Google Shape;381;p16"/>
          <p:cNvSpPr txBox="1">
            <a:spLocks noGrp="1"/>
          </p:cNvSpPr>
          <p:nvPr>
            <p:ph type="subTitle" idx="5"/>
          </p:nvPr>
        </p:nvSpPr>
        <p:spPr>
          <a:xfrm>
            <a:off x="5980176" y="2350008"/>
            <a:ext cx="21975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b="1">
                <a:solidFill>
                  <a:schemeClr val="accent3"/>
                </a:solidFill>
                <a:latin typeface="Nunito"/>
                <a:ea typeface="Nunito"/>
                <a:cs typeface="Nunito"/>
                <a:sym typeface="Nunito"/>
              </a:defRPr>
            </a:lvl1pPr>
            <a:lvl2pPr lvl="1" algn="ctr" rtl="0">
              <a:spcBef>
                <a:spcPts val="0"/>
              </a:spcBef>
              <a:spcAft>
                <a:spcPts val="0"/>
              </a:spcAft>
              <a:buNone/>
              <a:defRPr sz="1600" b="1">
                <a:solidFill>
                  <a:schemeClr val="accent3"/>
                </a:solidFill>
                <a:latin typeface="Nunito"/>
                <a:ea typeface="Nunito"/>
                <a:cs typeface="Nunito"/>
                <a:sym typeface="Nunito"/>
              </a:defRPr>
            </a:lvl2pPr>
            <a:lvl3pPr lvl="2" algn="ctr" rtl="0">
              <a:spcBef>
                <a:spcPts val="0"/>
              </a:spcBef>
              <a:spcAft>
                <a:spcPts val="0"/>
              </a:spcAft>
              <a:buNone/>
              <a:defRPr sz="1600" b="1">
                <a:solidFill>
                  <a:schemeClr val="accent3"/>
                </a:solidFill>
                <a:latin typeface="Nunito"/>
                <a:ea typeface="Nunito"/>
                <a:cs typeface="Nunito"/>
                <a:sym typeface="Nunito"/>
              </a:defRPr>
            </a:lvl3pPr>
            <a:lvl4pPr lvl="3" algn="ctr" rtl="0">
              <a:spcBef>
                <a:spcPts val="0"/>
              </a:spcBef>
              <a:spcAft>
                <a:spcPts val="0"/>
              </a:spcAft>
              <a:buNone/>
              <a:defRPr sz="1600" b="1">
                <a:solidFill>
                  <a:schemeClr val="accent3"/>
                </a:solidFill>
                <a:latin typeface="Nunito"/>
                <a:ea typeface="Nunito"/>
                <a:cs typeface="Nunito"/>
                <a:sym typeface="Nunito"/>
              </a:defRPr>
            </a:lvl4pPr>
            <a:lvl5pPr lvl="4" algn="ctr" rtl="0">
              <a:spcBef>
                <a:spcPts val="0"/>
              </a:spcBef>
              <a:spcAft>
                <a:spcPts val="0"/>
              </a:spcAft>
              <a:buNone/>
              <a:defRPr sz="1600" b="1">
                <a:solidFill>
                  <a:schemeClr val="accent3"/>
                </a:solidFill>
                <a:latin typeface="Nunito"/>
                <a:ea typeface="Nunito"/>
                <a:cs typeface="Nunito"/>
                <a:sym typeface="Nunito"/>
              </a:defRPr>
            </a:lvl5pPr>
            <a:lvl6pPr lvl="5" algn="ctr" rtl="0">
              <a:spcBef>
                <a:spcPts val="0"/>
              </a:spcBef>
              <a:spcAft>
                <a:spcPts val="0"/>
              </a:spcAft>
              <a:buNone/>
              <a:defRPr sz="1600" b="1">
                <a:solidFill>
                  <a:schemeClr val="accent3"/>
                </a:solidFill>
                <a:latin typeface="Nunito"/>
                <a:ea typeface="Nunito"/>
                <a:cs typeface="Nunito"/>
                <a:sym typeface="Nunito"/>
              </a:defRPr>
            </a:lvl6pPr>
            <a:lvl7pPr lvl="6" algn="ctr" rtl="0">
              <a:spcBef>
                <a:spcPts val="0"/>
              </a:spcBef>
              <a:spcAft>
                <a:spcPts val="0"/>
              </a:spcAft>
              <a:buNone/>
              <a:defRPr sz="1600" b="1">
                <a:solidFill>
                  <a:schemeClr val="accent3"/>
                </a:solidFill>
                <a:latin typeface="Nunito"/>
                <a:ea typeface="Nunito"/>
                <a:cs typeface="Nunito"/>
                <a:sym typeface="Nunito"/>
              </a:defRPr>
            </a:lvl7pPr>
            <a:lvl8pPr lvl="7" algn="ctr" rtl="0">
              <a:spcBef>
                <a:spcPts val="0"/>
              </a:spcBef>
              <a:spcAft>
                <a:spcPts val="0"/>
              </a:spcAft>
              <a:buNone/>
              <a:defRPr sz="1600" b="1">
                <a:solidFill>
                  <a:schemeClr val="accent3"/>
                </a:solidFill>
                <a:latin typeface="Nunito"/>
                <a:ea typeface="Nunito"/>
                <a:cs typeface="Nunito"/>
                <a:sym typeface="Nunito"/>
              </a:defRPr>
            </a:lvl8pPr>
            <a:lvl9pPr lvl="8" algn="ctr" rtl="0">
              <a:spcBef>
                <a:spcPts val="0"/>
              </a:spcBef>
              <a:spcAft>
                <a:spcPts val="0"/>
              </a:spcAft>
              <a:buNone/>
              <a:defRPr sz="1600" b="1">
                <a:solidFill>
                  <a:schemeClr val="accent3"/>
                </a:solidFill>
                <a:latin typeface="Nunito"/>
                <a:ea typeface="Nunito"/>
                <a:cs typeface="Nunito"/>
                <a:sym typeface="Nunito"/>
              </a:defRPr>
            </a:lvl9pPr>
          </a:lstStyle>
          <a:p>
            <a:endParaRPr/>
          </a:p>
        </p:txBody>
      </p:sp>
      <p:sp>
        <p:nvSpPr>
          <p:cNvPr id="382" name="Google Shape;382;p16"/>
          <p:cNvSpPr txBox="1">
            <a:spLocks noGrp="1"/>
          </p:cNvSpPr>
          <p:nvPr>
            <p:ph type="subTitle" idx="6"/>
          </p:nvPr>
        </p:nvSpPr>
        <p:spPr>
          <a:xfrm>
            <a:off x="5980176" y="2706624"/>
            <a:ext cx="219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3" name="Google Shape;383;p16"/>
          <p:cNvSpPr txBox="1">
            <a:spLocks noGrp="1"/>
          </p:cNvSpPr>
          <p:nvPr>
            <p:ph type="subTitle" idx="7"/>
          </p:nvPr>
        </p:nvSpPr>
        <p:spPr>
          <a:xfrm>
            <a:off x="969264" y="3785616"/>
            <a:ext cx="21975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b="1">
                <a:solidFill>
                  <a:schemeClr val="accent3"/>
                </a:solidFill>
                <a:latin typeface="Nunito"/>
                <a:ea typeface="Nunito"/>
                <a:cs typeface="Nunito"/>
                <a:sym typeface="Nunito"/>
              </a:defRPr>
            </a:lvl1pPr>
            <a:lvl2pPr lvl="1" algn="ctr" rtl="0">
              <a:spcBef>
                <a:spcPts val="0"/>
              </a:spcBef>
              <a:spcAft>
                <a:spcPts val="0"/>
              </a:spcAft>
              <a:buNone/>
              <a:defRPr sz="1600" b="1">
                <a:solidFill>
                  <a:schemeClr val="accent3"/>
                </a:solidFill>
                <a:latin typeface="Nunito"/>
                <a:ea typeface="Nunito"/>
                <a:cs typeface="Nunito"/>
                <a:sym typeface="Nunito"/>
              </a:defRPr>
            </a:lvl2pPr>
            <a:lvl3pPr lvl="2" algn="ctr" rtl="0">
              <a:spcBef>
                <a:spcPts val="0"/>
              </a:spcBef>
              <a:spcAft>
                <a:spcPts val="0"/>
              </a:spcAft>
              <a:buNone/>
              <a:defRPr sz="1600" b="1">
                <a:solidFill>
                  <a:schemeClr val="accent3"/>
                </a:solidFill>
                <a:latin typeface="Nunito"/>
                <a:ea typeface="Nunito"/>
                <a:cs typeface="Nunito"/>
                <a:sym typeface="Nunito"/>
              </a:defRPr>
            </a:lvl3pPr>
            <a:lvl4pPr lvl="3" algn="ctr" rtl="0">
              <a:spcBef>
                <a:spcPts val="0"/>
              </a:spcBef>
              <a:spcAft>
                <a:spcPts val="0"/>
              </a:spcAft>
              <a:buNone/>
              <a:defRPr sz="1600" b="1">
                <a:solidFill>
                  <a:schemeClr val="accent3"/>
                </a:solidFill>
                <a:latin typeface="Nunito"/>
                <a:ea typeface="Nunito"/>
                <a:cs typeface="Nunito"/>
                <a:sym typeface="Nunito"/>
              </a:defRPr>
            </a:lvl4pPr>
            <a:lvl5pPr lvl="4" algn="ctr" rtl="0">
              <a:spcBef>
                <a:spcPts val="0"/>
              </a:spcBef>
              <a:spcAft>
                <a:spcPts val="0"/>
              </a:spcAft>
              <a:buNone/>
              <a:defRPr sz="1600" b="1">
                <a:solidFill>
                  <a:schemeClr val="accent3"/>
                </a:solidFill>
                <a:latin typeface="Nunito"/>
                <a:ea typeface="Nunito"/>
                <a:cs typeface="Nunito"/>
                <a:sym typeface="Nunito"/>
              </a:defRPr>
            </a:lvl5pPr>
            <a:lvl6pPr lvl="5" algn="ctr" rtl="0">
              <a:spcBef>
                <a:spcPts val="0"/>
              </a:spcBef>
              <a:spcAft>
                <a:spcPts val="0"/>
              </a:spcAft>
              <a:buNone/>
              <a:defRPr sz="1600" b="1">
                <a:solidFill>
                  <a:schemeClr val="accent3"/>
                </a:solidFill>
                <a:latin typeface="Nunito"/>
                <a:ea typeface="Nunito"/>
                <a:cs typeface="Nunito"/>
                <a:sym typeface="Nunito"/>
              </a:defRPr>
            </a:lvl6pPr>
            <a:lvl7pPr lvl="6" algn="ctr" rtl="0">
              <a:spcBef>
                <a:spcPts val="0"/>
              </a:spcBef>
              <a:spcAft>
                <a:spcPts val="0"/>
              </a:spcAft>
              <a:buNone/>
              <a:defRPr sz="1600" b="1">
                <a:solidFill>
                  <a:schemeClr val="accent3"/>
                </a:solidFill>
                <a:latin typeface="Nunito"/>
                <a:ea typeface="Nunito"/>
                <a:cs typeface="Nunito"/>
                <a:sym typeface="Nunito"/>
              </a:defRPr>
            </a:lvl7pPr>
            <a:lvl8pPr lvl="7" algn="ctr" rtl="0">
              <a:spcBef>
                <a:spcPts val="0"/>
              </a:spcBef>
              <a:spcAft>
                <a:spcPts val="0"/>
              </a:spcAft>
              <a:buNone/>
              <a:defRPr sz="1600" b="1">
                <a:solidFill>
                  <a:schemeClr val="accent3"/>
                </a:solidFill>
                <a:latin typeface="Nunito"/>
                <a:ea typeface="Nunito"/>
                <a:cs typeface="Nunito"/>
                <a:sym typeface="Nunito"/>
              </a:defRPr>
            </a:lvl8pPr>
            <a:lvl9pPr lvl="8" algn="ctr" rtl="0">
              <a:spcBef>
                <a:spcPts val="0"/>
              </a:spcBef>
              <a:spcAft>
                <a:spcPts val="0"/>
              </a:spcAft>
              <a:buNone/>
              <a:defRPr sz="1600" b="1">
                <a:solidFill>
                  <a:schemeClr val="accent3"/>
                </a:solidFill>
                <a:latin typeface="Nunito"/>
                <a:ea typeface="Nunito"/>
                <a:cs typeface="Nunito"/>
                <a:sym typeface="Nunito"/>
              </a:defRPr>
            </a:lvl9pPr>
          </a:lstStyle>
          <a:p>
            <a:endParaRPr/>
          </a:p>
        </p:txBody>
      </p:sp>
      <p:sp>
        <p:nvSpPr>
          <p:cNvPr id="384" name="Google Shape;384;p16"/>
          <p:cNvSpPr txBox="1">
            <a:spLocks noGrp="1"/>
          </p:cNvSpPr>
          <p:nvPr>
            <p:ph type="subTitle" idx="8"/>
          </p:nvPr>
        </p:nvSpPr>
        <p:spPr>
          <a:xfrm>
            <a:off x="969264" y="4142232"/>
            <a:ext cx="219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5" name="Google Shape;385;p16"/>
          <p:cNvSpPr txBox="1">
            <a:spLocks noGrp="1"/>
          </p:cNvSpPr>
          <p:nvPr>
            <p:ph type="subTitle" idx="9"/>
          </p:nvPr>
        </p:nvSpPr>
        <p:spPr>
          <a:xfrm>
            <a:off x="3474720" y="3785616"/>
            <a:ext cx="21975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b="1">
                <a:solidFill>
                  <a:schemeClr val="accent3"/>
                </a:solidFill>
                <a:latin typeface="Nunito"/>
                <a:ea typeface="Nunito"/>
                <a:cs typeface="Nunito"/>
                <a:sym typeface="Nunito"/>
              </a:defRPr>
            </a:lvl1pPr>
            <a:lvl2pPr lvl="1" algn="ctr" rtl="0">
              <a:spcBef>
                <a:spcPts val="0"/>
              </a:spcBef>
              <a:spcAft>
                <a:spcPts val="0"/>
              </a:spcAft>
              <a:buNone/>
              <a:defRPr sz="1600" b="1">
                <a:solidFill>
                  <a:schemeClr val="accent3"/>
                </a:solidFill>
                <a:latin typeface="Nunito"/>
                <a:ea typeface="Nunito"/>
                <a:cs typeface="Nunito"/>
                <a:sym typeface="Nunito"/>
              </a:defRPr>
            </a:lvl2pPr>
            <a:lvl3pPr lvl="2" algn="ctr" rtl="0">
              <a:spcBef>
                <a:spcPts val="0"/>
              </a:spcBef>
              <a:spcAft>
                <a:spcPts val="0"/>
              </a:spcAft>
              <a:buNone/>
              <a:defRPr sz="1600" b="1">
                <a:solidFill>
                  <a:schemeClr val="accent3"/>
                </a:solidFill>
                <a:latin typeface="Nunito"/>
                <a:ea typeface="Nunito"/>
                <a:cs typeface="Nunito"/>
                <a:sym typeface="Nunito"/>
              </a:defRPr>
            </a:lvl3pPr>
            <a:lvl4pPr lvl="3" algn="ctr" rtl="0">
              <a:spcBef>
                <a:spcPts val="0"/>
              </a:spcBef>
              <a:spcAft>
                <a:spcPts val="0"/>
              </a:spcAft>
              <a:buNone/>
              <a:defRPr sz="1600" b="1">
                <a:solidFill>
                  <a:schemeClr val="accent3"/>
                </a:solidFill>
                <a:latin typeface="Nunito"/>
                <a:ea typeface="Nunito"/>
                <a:cs typeface="Nunito"/>
                <a:sym typeface="Nunito"/>
              </a:defRPr>
            </a:lvl4pPr>
            <a:lvl5pPr lvl="4" algn="ctr" rtl="0">
              <a:spcBef>
                <a:spcPts val="0"/>
              </a:spcBef>
              <a:spcAft>
                <a:spcPts val="0"/>
              </a:spcAft>
              <a:buNone/>
              <a:defRPr sz="1600" b="1">
                <a:solidFill>
                  <a:schemeClr val="accent3"/>
                </a:solidFill>
                <a:latin typeface="Nunito"/>
                <a:ea typeface="Nunito"/>
                <a:cs typeface="Nunito"/>
                <a:sym typeface="Nunito"/>
              </a:defRPr>
            </a:lvl5pPr>
            <a:lvl6pPr lvl="5" algn="ctr" rtl="0">
              <a:spcBef>
                <a:spcPts val="0"/>
              </a:spcBef>
              <a:spcAft>
                <a:spcPts val="0"/>
              </a:spcAft>
              <a:buNone/>
              <a:defRPr sz="1600" b="1">
                <a:solidFill>
                  <a:schemeClr val="accent3"/>
                </a:solidFill>
                <a:latin typeface="Nunito"/>
                <a:ea typeface="Nunito"/>
                <a:cs typeface="Nunito"/>
                <a:sym typeface="Nunito"/>
              </a:defRPr>
            </a:lvl6pPr>
            <a:lvl7pPr lvl="6" algn="ctr" rtl="0">
              <a:spcBef>
                <a:spcPts val="0"/>
              </a:spcBef>
              <a:spcAft>
                <a:spcPts val="0"/>
              </a:spcAft>
              <a:buNone/>
              <a:defRPr sz="1600" b="1">
                <a:solidFill>
                  <a:schemeClr val="accent3"/>
                </a:solidFill>
                <a:latin typeface="Nunito"/>
                <a:ea typeface="Nunito"/>
                <a:cs typeface="Nunito"/>
                <a:sym typeface="Nunito"/>
              </a:defRPr>
            </a:lvl7pPr>
            <a:lvl8pPr lvl="7" algn="ctr" rtl="0">
              <a:spcBef>
                <a:spcPts val="0"/>
              </a:spcBef>
              <a:spcAft>
                <a:spcPts val="0"/>
              </a:spcAft>
              <a:buNone/>
              <a:defRPr sz="1600" b="1">
                <a:solidFill>
                  <a:schemeClr val="accent3"/>
                </a:solidFill>
                <a:latin typeface="Nunito"/>
                <a:ea typeface="Nunito"/>
                <a:cs typeface="Nunito"/>
                <a:sym typeface="Nunito"/>
              </a:defRPr>
            </a:lvl8pPr>
            <a:lvl9pPr lvl="8" algn="ctr" rtl="0">
              <a:spcBef>
                <a:spcPts val="0"/>
              </a:spcBef>
              <a:spcAft>
                <a:spcPts val="0"/>
              </a:spcAft>
              <a:buNone/>
              <a:defRPr sz="1600" b="1">
                <a:solidFill>
                  <a:schemeClr val="accent3"/>
                </a:solidFill>
                <a:latin typeface="Nunito"/>
                <a:ea typeface="Nunito"/>
                <a:cs typeface="Nunito"/>
                <a:sym typeface="Nunito"/>
              </a:defRPr>
            </a:lvl9pPr>
          </a:lstStyle>
          <a:p>
            <a:endParaRPr/>
          </a:p>
        </p:txBody>
      </p:sp>
      <p:sp>
        <p:nvSpPr>
          <p:cNvPr id="386" name="Google Shape;386;p16"/>
          <p:cNvSpPr txBox="1">
            <a:spLocks noGrp="1"/>
          </p:cNvSpPr>
          <p:nvPr>
            <p:ph type="subTitle" idx="13"/>
          </p:nvPr>
        </p:nvSpPr>
        <p:spPr>
          <a:xfrm>
            <a:off x="3474720" y="4142232"/>
            <a:ext cx="219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7" name="Google Shape;387;p16"/>
          <p:cNvSpPr txBox="1">
            <a:spLocks noGrp="1"/>
          </p:cNvSpPr>
          <p:nvPr>
            <p:ph type="subTitle" idx="14"/>
          </p:nvPr>
        </p:nvSpPr>
        <p:spPr>
          <a:xfrm>
            <a:off x="5980176" y="3785616"/>
            <a:ext cx="21975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b="1">
                <a:solidFill>
                  <a:schemeClr val="accent3"/>
                </a:solidFill>
                <a:latin typeface="Nunito"/>
                <a:ea typeface="Nunito"/>
                <a:cs typeface="Nunito"/>
                <a:sym typeface="Nunito"/>
              </a:defRPr>
            </a:lvl1pPr>
            <a:lvl2pPr lvl="1" algn="ctr" rtl="0">
              <a:spcBef>
                <a:spcPts val="0"/>
              </a:spcBef>
              <a:spcAft>
                <a:spcPts val="0"/>
              </a:spcAft>
              <a:buNone/>
              <a:defRPr sz="1600" b="1">
                <a:solidFill>
                  <a:schemeClr val="accent3"/>
                </a:solidFill>
                <a:latin typeface="Nunito"/>
                <a:ea typeface="Nunito"/>
                <a:cs typeface="Nunito"/>
                <a:sym typeface="Nunito"/>
              </a:defRPr>
            </a:lvl2pPr>
            <a:lvl3pPr lvl="2" algn="ctr" rtl="0">
              <a:spcBef>
                <a:spcPts val="0"/>
              </a:spcBef>
              <a:spcAft>
                <a:spcPts val="0"/>
              </a:spcAft>
              <a:buNone/>
              <a:defRPr sz="1600" b="1">
                <a:solidFill>
                  <a:schemeClr val="accent3"/>
                </a:solidFill>
                <a:latin typeface="Nunito"/>
                <a:ea typeface="Nunito"/>
                <a:cs typeface="Nunito"/>
                <a:sym typeface="Nunito"/>
              </a:defRPr>
            </a:lvl3pPr>
            <a:lvl4pPr lvl="3" algn="ctr" rtl="0">
              <a:spcBef>
                <a:spcPts val="0"/>
              </a:spcBef>
              <a:spcAft>
                <a:spcPts val="0"/>
              </a:spcAft>
              <a:buNone/>
              <a:defRPr sz="1600" b="1">
                <a:solidFill>
                  <a:schemeClr val="accent3"/>
                </a:solidFill>
                <a:latin typeface="Nunito"/>
                <a:ea typeface="Nunito"/>
                <a:cs typeface="Nunito"/>
                <a:sym typeface="Nunito"/>
              </a:defRPr>
            </a:lvl4pPr>
            <a:lvl5pPr lvl="4" algn="ctr" rtl="0">
              <a:spcBef>
                <a:spcPts val="0"/>
              </a:spcBef>
              <a:spcAft>
                <a:spcPts val="0"/>
              </a:spcAft>
              <a:buNone/>
              <a:defRPr sz="1600" b="1">
                <a:solidFill>
                  <a:schemeClr val="accent3"/>
                </a:solidFill>
                <a:latin typeface="Nunito"/>
                <a:ea typeface="Nunito"/>
                <a:cs typeface="Nunito"/>
                <a:sym typeface="Nunito"/>
              </a:defRPr>
            </a:lvl5pPr>
            <a:lvl6pPr lvl="5" algn="ctr" rtl="0">
              <a:spcBef>
                <a:spcPts val="0"/>
              </a:spcBef>
              <a:spcAft>
                <a:spcPts val="0"/>
              </a:spcAft>
              <a:buNone/>
              <a:defRPr sz="1600" b="1">
                <a:solidFill>
                  <a:schemeClr val="accent3"/>
                </a:solidFill>
                <a:latin typeface="Nunito"/>
                <a:ea typeface="Nunito"/>
                <a:cs typeface="Nunito"/>
                <a:sym typeface="Nunito"/>
              </a:defRPr>
            </a:lvl6pPr>
            <a:lvl7pPr lvl="6" algn="ctr" rtl="0">
              <a:spcBef>
                <a:spcPts val="0"/>
              </a:spcBef>
              <a:spcAft>
                <a:spcPts val="0"/>
              </a:spcAft>
              <a:buNone/>
              <a:defRPr sz="1600" b="1">
                <a:solidFill>
                  <a:schemeClr val="accent3"/>
                </a:solidFill>
                <a:latin typeface="Nunito"/>
                <a:ea typeface="Nunito"/>
                <a:cs typeface="Nunito"/>
                <a:sym typeface="Nunito"/>
              </a:defRPr>
            </a:lvl7pPr>
            <a:lvl8pPr lvl="7" algn="ctr" rtl="0">
              <a:spcBef>
                <a:spcPts val="0"/>
              </a:spcBef>
              <a:spcAft>
                <a:spcPts val="0"/>
              </a:spcAft>
              <a:buNone/>
              <a:defRPr sz="1600" b="1">
                <a:solidFill>
                  <a:schemeClr val="accent3"/>
                </a:solidFill>
                <a:latin typeface="Nunito"/>
                <a:ea typeface="Nunito"/>
                <a:cs typeface="Nunito"/>
                <a:sym typeface="Nunito"/>
              </a:defRPr>
            </a:lvl8pPr>
            <a:lvl9pPr lvl="8" algn="ctr" rtl="0">
              <a:spcBef>
                <a:spcPts val="0"/>
              </a:spcBef>
              <a:spcAft>
                <a:spcPts val="0"/>
              </a:spcAft>
              <a:buNone/>
              <a:defRPr sz="1600" b="1">
                <a:solidFill>
                  <a:schemeClr val="accent3"/>
                </a:solidFill>
                <a:latin typeface="Nunito"/>
                <a:ea typeface="Nunito"/>
                <a:cs typeface="Nunito"/>
                <a:sym typeface="Nunito"/>
              </a:defRPr>
            </a:lvl9pPr>
          </a:lstStyle>
          <a:p>
            <a:endParaRPr/>
          </a:p>
        </p:txBody>
      </p:sp>
      <p:sp>
        <p:nvSpPr>
          <p:cNvPr id="388" name="Google Shape;388;p16"/>
          <p:cNvSpPr txBox="1">
            <a:spLocks noGrp="1"/>
          </p:cNvSpPr>
          <p:nvPr>
            <p:ph type="subTitle" idx="15"/>
          </p:nvPr>
        </p:nvSpPr>
        <p:spPr>
          <a:xfrm>
            <a:off x="5980176" y="4142232"/>
            <a:ext cx="219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9" name="Google Shape;389;p16"/>
          <p:cNvSpPr/>
          <p:nvPr/>
        </p:nvSpPr>
        <p:spPr>
          <a:xfrm rot="5400000">
            <a:off x="8128858" y="206742"/>
            <a:ext cx="1232802" cy="819326"/>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rot="5400000">
            <a:off x="8345917" y="267624"/>
            <a:ext cx="923751" cy="694257"/>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rot="5400000">
            <a:off x="8505295" y="376886"/>
            <a:ext cx="623363" cy="463768"/>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rot="5400000">
            <a:off x="8659490" y="487224"/>
            <a:ext cx="335615" cy="23843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4">
    <p:bg>
      <p:bgPr>
        <a:solidFill>
          <a:schemeClr val="accent4"/>
        </a:solidFill>
        <a:effectLst/>
      </p:bgPr>
    </p:bg>
    <p:spTree>
      <p:nvGrpSpPr>
        <p:cNvPr id="1" name="Shape 393"/>
        <p:cNvGrpSpPr/>
        <p:nvPr/>
      </p:nvGrpSpPr>
      <p:grpSpPr>
        <a:xfrm>
          <a:off x="0" y="0"/>
          <a:ext cx="0" cy="0"/>
          <a:chOff x="0" y="0"/>
          <a:chExt cx="0" cy="0"/>
        </a:xfrm>
      </p:grpSpPr>
      <p:sp>
        <p:nvSpPr>
          <p:cNvPr id="394" name="Google Shape;394;p17"/>
          <p:cNvSpPr txBox="1">
            <a:spLocks noGrp="1"/>
          </p:cNvSpPr>
          <p:nvPr>
            <p:ph type="title"/>
          </p:nvPr>
        </p:nvSpPr>
        <p:spPr>
          <a:xfrm>
            <a:off x="3767328" y="1371600"/>
            <a:ext cx="4581000" cy="12345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CUSTOM_5">
    <p:bg>
      <p:bgPr>
        <a:solidFill>
          <a:schemeClr val="accent6"/>
        </a:solidFill>
        <a:effectLst/>
      </p:bgPr>
    </p:bg>
    <p:spTree>
      <p:nvGrpSpPr>
        <p:cNvPr id="1" name="Shape 395"/>
        <p:cNvGrpSpPr/>
        <p:nvPr/>
      </p:nvGrpSpPr>
      <p:grpSpPr>
        <a:xfrm>
          <a:off x="0" y="0"/>
          <a:ext cx="0" cy="0"/>
          <a:chOff x="0" y="0"/>
          <a:chExt cx="0" cy="0"/>
        </a:xfrm>
      </p:grpSpPr>
      <p:sp>
        <p:nvSpPr>
          <p:cNvPr id="396" name="Google Shape;396;p18"/>
          <p:cNvSpPr txBox="1">
            <a:spLocks noGrp="1"/>
          </p:cNvSpPr>
          <p:nvPr>
            <p:ph type="title"/>
          </p:nvPr>
        </p:nvSpPr>
        <p:spPr>
          <a:xfrm>
            <a:off x="1433550" y="418374"/>
            <a:ext cx="6276900" cy="576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397" name="Google Shape;397;p18"/>
          <p:cNvSpPr/>
          <p:nvPr/>
        </p:nvSpPr>
        <p:spPr>
          <a:xfrm>
            <a:off x="0" y="4008102"/>
            <a:ext cx="958346" cy="1135418"/>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8"/>
          <p:cNvSpPr/>
          <p:nvPr/>
        </p:nvSpPr>
        <p:spPr>
          <a:xfrm>
            <a:off x="7293266" y="248182"/>
            <a:ext cx="163346"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a:off x="8493106" y="4203170"/>
            <a:ext cx="95598" cy="91488"/>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8"/>
          <p:cNvSpPr/>
          <p:nvPr/>
        </p:nvSpPr>
        <p:spPr>
          <a:xfrm>
            <a:off x="489616" y="3699790"/>
            <a:ext cx="161359" cy="144715"/>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8"/>
          <p:cNvSpPr/>
          <p:nvPr/>
        </p:nvSpPr>
        <p:spPr>
          <a:xfrm>
            <a:off x="8755649" y="1205424"/>
            <a:ext cx="161340" cy="144715"/>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8"/>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8"/>
          <p:cNvSpPr/>
          <p:nvPr/>
        </p:nvSpPr>
        <p:spPr>
          <a:xfrm>
            <a:off x="1169424" y="4616868"/>
            <a:ext cx="205809" cy="217938"/>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8"/>
          <p:cNvSpPr/>
          <p:nvPr/>
        </p:nvSpPr>
        <p:spPr>
          <a:xfrm>
            <a:off x="1546774" y="4834790"/>
            <a:ext cx="119537" cy="130615"/>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8"/>
          <p:cNvSpPr/>
          <p:nvPr/>
        </p:nvSpPr>
        <p:spPr>
          <a:xfrm>
            <a:off x="7968438" y="3"/>
            <a:ext cx="1034376" cy="1135386"/>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8"/>
          <p:cNvGrpSpPr/>
          <p:nvPr/>
        </p:nvGrpSpPr>
        <p:grpSpPr>
          <a:xfrm>
            <a:off x="1546774" y="88236"/>
            <a:ext cx="509835" cy="466288"/>
            <a:chOff x="5177300" y="2314950"/>
            <a:chExt cx="341575" cy="312400"/>
          </a:xfrm>
        </p:grpSpPr>
        <p:sp>
          <p:nvSpPr>
            <p:cNvPr id="407" name="Google Shape;407;p18"/>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8"/>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8"/>
          <p:cNvSpPr txBox="1">
            <a:spLocks noGrp="1"/>
          </p:cNvSpPr>
          <p:nvPr>
            <p:ph type="subTitle" idx="1"/>
          </p:nvPr>
        </p:nvSpPr>
        <p:spPr>
          <a:xfrm>
            <a:off x="6071616" y="1746504"/>
            <a:ext cx="23775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b="1">
                <a:solidFill>
                  <a:schemeClr val="accent3"/>
                </a:solidFill>
                <a:latin typeface="Nunito"/>
                <a:ea typeface="Nunito"/>
                <a:cs typeface="Nunito"/>
                <a:sym typeface="Nunito"/>
              </a:defRPr>
            </a:lvl1pPr>
            <a:lvl2pPr lvl="1" rtl="0">
              <a:spcBef>
                <a:spcPts val="0"/>
              </a:spcBef>
              <a:spcAft>
                <a:spcPts val="0"/>
              </a:spcAft>
              <a:buNone/>
              <a:defRPr sz="1600" b="1">
                <a:solidFill>
                  <a:schemeClr val="accent3"/>
                </a:solidFill>
                <a:latin typeface="Nunito"/>
                <a:ea typeface="Nunito"/>
                <a:cs typeface="Nunito"/>
                <a:sym typeface="Nunito"/>
              </a:defRPr>
            </a:lvl2pPr>
            <a:lvl3pPr lvl="2" rtl="0">
              <a:spcBef>
                <a:spcPts val="0"/>
              </a:spcBef>
              <a:spcAft>
                <a:spcPts val="0"/>
              </a:spcAft>
              <a:buNone/>
              <a:defRPr sz="1600" b="1">
                <a:solidFill>
                  <a:schemeClr val="accent3"/>
                </a:solidFill>
                <a:latin typeface="Nunito"/>
                <a:ea typeface="Nunito"/>
                <a:cs typeface="Nunito"/>
                <a:sym typeface="Nunito"/>
              </a:defRPr>
            </a:lvl3pPr>
            <a:lvl4pPr lvl="3" rtl="0">
              <a:spcBef>
                <a:spcPts val="0"/>
              </a:spcBef>
              <a:spcAft>
                <a:spcPts val="0"/>
              </a:spcAft>
              <a:buNone/>
              <a:defRPr sz="1600" b="1">
                <a:solidFill>
                  <a:schemeClr val="accent3"/>
                </a:solidFill>
                <a:latin typeface="Nunito"/>
                <a:ea typeface="Nunito"/>
                <a:cs typeface="Nunito"/>
                <a:sym typeface="Nunito"/>
              </a:defRPr>
            </a:lvl4pPr>
            <a:lvl5pPr lvl="4" rtl="0">
              <a:spcBef>
                <a:spcPts val="0"/>
              </a:spcBef>
              <a:spcAft>
                <a:spcPts val="0"/>
              </a:spcAft>
              <a:buNone/>
              <a:defRPr sz="1600" b="1">
                <a:solidFill>
                  <a:schemeClr val="accent3"/>
                </a:solidFill>
                <a:latin typeface="Nunito"/>
                <a:ea typeface="Nunito"/>
                <a:cs typeface="Nunito"/>
                <a:sym typeface="Nunito"/>
              </a:defRPr>
            </a:lvl5pPr>
            <a:lvl6pPr lvl="5" rtl="0">
              <a:spcBef>
                <a:spcPts val="0"/>
              </a:spcBef>
              <a:spcAft>
                <a:spcPts val="0"/>
              </a:spcAft>
              <a:buNone/>
              <a:defRPr sz="1600" b="1">
                <a:solidFill>
                  <a:schemeClr val="accent3"/>
                </a:solidFill>
                <a:latin typeface="Nunito"/>
                <a:ea typeface="Nunito"/>
                <a:cs typeface="Nunito"/>
                <a:sym typeface="Nunito"/>
              </a:defRPr>
            </a:lvl6pPr>
            <a:lvl7pPr lvl="6" rtl="0">
              <a:spcBef>
                <a:spcPts val="0"/>
              </a:spcBef>
              <a:spcAft>
                <a:spcPts val="0"/>
              </a:spcAft>
              <a:buNone/>
              <a:defRPr sz="1600" b="1">
                <a:solidFill>
                  <a:schemeClr val="accent3"/>
                </a:solidFill>
                <a:latin typeface="Nunito"/>
                <a:ea typeface="Nunito"/>
                <a:cs typeface="Nunito"/>
                <a:sym typeface="Nunito"/>
              </a:defRPr>
            </a:lvl7pPr>
            <a:lvl8pPr lvl="7" rtl="0">
              <a:spcBef>
                <a:spcPts val="0"/>
              </a:spcBef>
              <a:spcAft>
                <a:spcPts val="0"/>
              </a:spcAft>
              <a:buNone/>
              <a:defRPr sz="1600" b="1">
                <a:solidFill>
                  <a:schemeClr val="accent3"/>
                </a:solidFill>
                <a:latin typeface="Nunito"/>
                <a:ea typeface="Nunito"/>
                <a:cs typeface="Nunito"/>
                <a:sym typeface="Nunito"/>
              </a:defRPr>
            </a:lvl8pPr>
            <a:lvl9pPr lvl="8" rtl="0">
              <a:spcBef>
                <a:spcPts val="0"/>
              </a:spcBef>
              <a:spcAft>
                <a:spcPts val="0"/>
              </a:spcAft>
              <a:buNone/>
              <a:defRPr sz="1600" b="1">
                <a:solidFill>
                  <a:schemeClr val="accent3"/>
                </a:solidFill>
                <a:latin typeface="Nunito"/>
                <a:ea typeface="Nunito"/>
                <a:cs typeface="Nunito"/>
                <a:sym typeface="Nunito"/>
              </a:defRPr>
            </a:lvl9pPr>
          </a:lstStyle>
          <a:p>
            <a:endParaRPr/>
          </a:p>
        </p:txBody>
      </p:sp>
      <p:sp>
        <p:nvSpPr>
          <p:cNvPr id="413" name="Google Shape;413;p18"/>
          <p:cNvSpPr txBox="1">
            <a:spLocks noGrp="1"/>
          </p:cNvSpPr>
          <p:nvPr>
            <p:ph type="subTitle" idx="2"/>
          </p:nvPr>
        </p:nvSpPr>
        <p:spPr>
          <a:xfrm>
            <a:off x="6071616" y="2176272"/>
            <a:ext cx="2377500" cy="475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2"/>
                </a:solidFill>
              </a:defRPr>
            </a:lvl1pPr>
            <a:lvl2pPr lvl="1" rtl="0">
              <a:spcBef>
                <a:spcPts val="0"/>
              </a:spcBef>
              <a:spcAft>
                <a:spcPts val="0"/>
              </a:spcAft>
              <a:buNone/>
              <a:defRPr>
                <a:solidFill>
                  <a:schemeClr val="dk2"/>
                </a:solidFill>
              </a:defRPr>
            </a:lvl2pPr>
            <a:lvl3pPr lvl="2" rtl="0">
              <a:spcBef>
                <a:spcPts val="0"/>
              </a:spcBef>
              <a:spcAft>
                <a:spcPts val="0"/>
              </a:spcAft>
              <a:buNone/>
              <a:defRPr>
                <a:solidFill>
                  <a:schemeClr val="dk2"/>
                </a:solidFill>
              </a:defRPr>
            </a:lvl3pPr>
            <a:lvl4pPr lvl="3" rtl="0">
              <a:spcBef>
                <a:spcPts val="0"/>
              </a:spcBef>
              <a:spcAft>
                <a:spcPts val="0"/>
              </a:spcAft>
              <a:buNone/>
              <a:defRPr>
                <a:solidFill>
                  <a:schemeClr val="dk2"/>
                </a:solidFill>
              </a:defRPr>
            </a:lvl4pPr>
            <a:lvl5pPr lvl="4" rtl="0">
              <a:spcBef>
                <a:spcPts val="0"/>
              </a:spcBef>
              <a:spcAft>
                <a:spcPts val="0"/>
              </a:spcAft>
              <a:buNone/>
              <a:defRPr>
                <a:solidFill>
                  <a:schemeClr val="dk2"/>
                </a:solidFill>
              </a:defRPr>
            </a:lvl5pPr>
            <a:lvl6pPr lvl="5" rtl="0">
              <a:spcBef>
                <a:spcPts val="0"/>
              </a:spcBef>
              <a:spcAft>
                <a:spcPts val="0"/>
              </a:spcAft>
              <a:buNone/>
              <a:defRPr>
                <a:solidFill>
                  <a:schemeClr val="dk2"/>
                </a:solidFill>
              </a:defRPr>
            </a:lvl6pPr>
            <a:lvl7pPr lvl="6" rtl="0">
              <a:spcBef>
                <a:spcPts val="0"/>
              </a:spcBef>
              <a:spcAft>
                <a:spcPts val="0"/>
              </a:spcAft>
              <a:buNone/>
              <a:defRPr>
                <a:solidFill>
                  <a:schemeClr val="dk2"/>
                </a:solidFill>
              </a:defRPr>
            </a:lvl7pPr>
            <a:lvl8pPr lvl="7" rtl="0">
              <a:spcBef>
                <a:spcPts val="0"/>
              </a:spcBef>
              <a:spcAft>
                <a:spcPts val="0"/>
              </a:spcAft>
              <a:buNone/>
              <a:defRPr>
                <a:solidFill>
                  <a:schemeClr val="dk2"/>
                </a:solidFill>
              </a:defRPr>
            </a:lvl8pPr>
            <a:lvl9pPr lvl="8" rtl="0">
              <a:spcBef>
                <a:spcPts val="0"/>
              </a:spcBef>
              <a:spcAft>
                <a:spcPts val="0"/>
              </a:spcAft>
              <a:buNone/>
              <a:defRPr>
                <a:solidFill>
                  <a:schemeClr val="dk2"/>
                </a:solidFill>
              </a:defRPr>
            </a:lvl9pPr>
          </a:lstStyle>
          <a:p>
            <a:endParaRPr/>
          </a:p>
        </p:txBody>
      </p:sp>
      <p:sp>
        <p:nvSpPr>
          <p:cNvPr id="414" name="Google Shape;414;p18"/>
          <p:cNvSpPr txBox="1">
            <a:spLocks noGrp="1"/>
          </p:cNvSpPr>
          <p:nvPr>
            <p:ph type="subTitle" idx="3"/>
          </p:nvPr>
        </p:nvSpPr>
        <p:spPr>
          <a:xfrm>
            <a:off x="6071616" y="2935224"/>
            <a:ext cx="23775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b="1">
                <a:solidFill>
                  <a:schemeClr val="accent3"/>
                </a:solidFill>
                <a:latin typeface="Nunito"/>
                <a:ea typeface="Nunito"/>
                <a:cs typeface="Nunito"/>
                <a:sym typeface="Nunito"/>
              </a:defRPr>
            </a:lvl1pPr>
            <a:lvl2pPr lvl="1" rtl="0">
              <a:spcBef>
                <a:spcPts val="0"/>
              </a:spcBef>
              <a:spcAft>
                <a:spcPts val="0"/>
              </a:spcAft>
              <a:buNone/>
              <a:defRPr sz="1600" b="1">
                <a:solidFill>
                  <a:schemeClr val="accent3"/>
                </a:solidFill>
                <a:latin typeface="Nunito"/>
                <a:ea typeface="Nunito"/>
                <a:cs typeface="Nunito"/>
                <a:sym typeface="Nunito"/>
              </a:defRPr>
            </a:lvl2pPr>
            <a:lvl3pPr lvl="2" rtl="0">
              <a:spcBef>
                <a:spcPts val="0"/>
              </a:spcBef>
              <a:spcAft>
                <a:spcPts val="0"/>
              </a:spcAft>
              <a:buNone/>
              <a:defRPr sz="1600" b="1">
                <a:solidFill>
                  <a:schemeClr val="accent3"/>
                </a:solidFill>
                <a:latin typeface="Nunito"/>
                <a:ea typeface="Nunito"/>
                <a:cs typeface="Nunito"/>
                <a:sym typeface="Nunito"/>
              </a:defRPr>
            </a:lvl3pPr>
            <a:lvl4pPr lvl="3" rtl="0">
              <a:spcBef>
                <a:spcPts val="0"/>
              </a:spcBef>
              <a:spcAft>
                <a:spcPts val="0"/>
              </a:spcAft>
              <a:buNone/>
              <a:defRPr sz="1600" b="1">
                <a:solidFill>
                  <a:schemeClr val="accent3"/>
                </a:solidFill>
                <a:latin typeface="Nunito"/>
                <a:ea typeface="Nunito"/>
                <a:cs typeface="Nunito"/>
                <a:sym typeface="Nunito"/>
              </a:defRPr>
            </a:lvl4pPr>
            <a:lvl5pPr lvl="4" rtl="0">
              <a:spcBef>
                <a:spcPts val="0"/>
              </a:spcBef>
              <a:spcAft>
                <a:spcPts val="0"/>
              </a:spcAft>
              <a:buNone/>
              <a:defRPr sz="1600" b="1">
                <a:solidFill>
                  <a:schemeClr val="accent3"/>
                </a:solidFill>
                <a:latin typeface="Nunito"/>
                <a:ea typeface="Nunito"/>
                <a:cs typeface="Nunito"/>
                <a:sym typeface="Nunito"/>
              </a:defRPr>
            </a:lvl5pPr>
            <a:lvl6pPr lvl="5" rtl="0">
              <a:spcBef>
                <a:spcPts val="0"/>
              </a:spcBef>
              <a:spcAft>
                <a:spcPts val="0"/>
              </a:spcAft>
              <a:buNone/>
              <a:defRPr sz="1600" b="1">
                <a:solidFill>
                  <a:schemeClr val="accent3"/>
                </a:solidFill>
                <a:latin typeface="Nunito"/>
                <a:ea typeface="Nunito"/>
                <a:cs typeface="Nunito"/>
                <a:sym typeface="Nunito"/>
              </a:defRPr>
            </a:lvl6pPr>
            <a:lvl7pPr lvl="6" rtl="0">
              <a:spcBef>
                <a:spcPts val="0"/>
              </a:spcBef>
              <a:spcAft>
                <a:spcPts val="0"/>
              </a:spcAft>
              <a:buNone/>
              <a:defRPr sz="1600" b="1">
                <a:solidFill>
                  <a:schemeClr val="accent3"/>
                </a:solidFill>
                <a:latin typeface="Nunito"/>
                <a:ea typeface="Nunito"/>
                <a:cs typeface="Nunito"/>
                <a:sym typeface="Nunito"/>
              </a:defRPr>
            </a:lvl7pPr>
            <a:lvl8pPr lvl="7" rtl="0">
              <a:spcBef>
                <a:spcPts val="0"/>
              </a:spcBef>
              <a:spcAft>
                <a:spcPts val="0"/>
              </a:spcAft>
              <a:buNone/>
              <a:defRPr sz="1600" b="1">
                <a:solidFill>
                  <a:schemeClr val="accent3"/>
                </a:solidFill>
                <a:latin typeface="Nunito"/>
                <a:ea typeface="Nunito"/>
                <a:cs typeface="Nunito"/>
                <a:sym typeface="Nunito"/>
              </a:defRPr>
            </a:lvl8pPr>
            <a:lvl9pPr lvl="8" rtl="0">
              <a:spcBef>
                <a:spcPts val="0"/>
              </a:spcBef>
              <a:spcAft>
                <a:spcPts val="0"/>
              </a:spcAft>
              <a:buNone/>
              <a:defRPr sz="1600" b="1">
                <a:solidFill>
                  <a:schemeClr val="accent3"/>
                </a:solidFill>
                <a:latin typeface="Nunito"/>
                <a:ea typeface="Nunito"/>
                <a:cs typeface="Nunito"/>
                <a:sym typeface="Nunito"/>
              </a:defRPr>
            </a:lvl9pPr>
          </a:lstStyle>
          <a:p>
            <a:endParaRPr/>
          </a:p>
        </p:txBody>
      </p:sp>
      <p:sp>
        <p:nvSpPr>
          <p:cNvPr id="415" name="Google Shape;415;p18"/>
          <p:cNvSpPr txBox="1">
            <a:spLocks noGrp="1"/>
          </p:cNvSpPr>
          <p:nvPr>
            <p:ph type="subTitle" idx="4"/>
          </p:nvPr>
        </p:nvSpPr>
        <p:spPr>
          <a:xfrm>
            <a:off x="6071616" y="3364992"/>
            <a:ext cx="23775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a:solidFill>
                  <a:schemeClr val="dk2"/>
                </a:solidFill>
                <a:latin typeface="Nunito"/>
                <a:ea typeface="Nunito"/>
                <a:cs typeface="Nunito"/>
                <a:sym typeface="Nunito"/>
              </a:defRPr>
            </a:lvl1pPr>
            <a:lvl2pPr lvl="1" rtl="0">
              <a:spcBef>
                <a:spcPts val="0"/>
              </a:spcBef>
              <a:spcAft>
                <a:spcPts val="0"/>
              </a:spcAft>
              <a:buNone/>
              <a:defRPr>
                <a:solidFill>
                  <a:schemeClr val="dk2"/>
                </a:solidFill>
                <a:latin typeface="Nunito"/>
                <a:ea typeface="Nunito"/>
                <a:cs typeface="Nunito"/>
                <a:sym typeface="Nunito"/>
              </a:defRPr>
            </a:lvl2pPr>
            <a:lvl3pPr lvl="2" rtl="0">
              <a:spcBef>
                <a:spcPts val="0"/>
              </a:spcBef>
              <a:spcAft>
                <a:spcPts val="0"/>
              </a:spcAft>
              <a:buNone/>
              <a:defRPr>
                <a:solidFill>
                  <a:schemeClr val="dk2"/>
                </a:solidFill>
                <a:latin typeface="Nunito"/>
                <a:ea typeface="Nunito"/>
                <a:cs typeface="Nunito"/>
                <a:sym typeface="Nunito"/>
              </a:defRPr>
            </a:lvl3pPr>
            <a:lvl4pPr lvl="3" rtl="0">
              <a:spcBef>
                <a:spcPts val="0"/>
              </a:spcBef>
              <a:spcAft>
                <a:spcPts val="0"/>
              </a:spcAft>
              <a:buNone/>
              <a:defRPr>
                <a:solidFill>
                  <a:schemeClr val="dk2"/>
                </a:solidFill>
                <a:latin typeface="Nunito"/>
                <a:ea typeface="Nunito"/>
                <a:cs typeface="Nunito"/>
                <a:sym typeface="Nunito"/>
              </a:defRPr>
            </a:lvl4pPr>
            <a:lvl5pPr lvl="4" rtl="0">
              <a:spcBef>
                <a:spcPts val="0"/>
              </a:spcBef>
              <a:spcAft>
                <a:spcPts val="0"/>
              </a:spcAft>
              <a:buNone/>
              <a:defRPr>
                <a:solidFill>
                  <a:schemeClr val="dk2"/>
                </a:solidFill>
                <a:latin typeface="Nunito"/>
                <a:ea typeface="Nunito"/>
                <a:cs typeface="Nunito"/>
                <a:sym typeface="Nunito"/>
              </a:defRPr>
            </a:lvl5pPr>
            <a:lvl6pPr lvl="5" rtl="0">
              <a:spcBef>
                <a:spcPts val="0"/>
              </a:spcBef>
              <a:spcAft>
                <a:spcPts val="0"/>
              </a:spcAft>
              <a:buNone/>
              <a:defRPr>
                <a:solidFill>
                  <a:schemeClr val="dk2"/>
                </a:solidFill>
                <a:latin typeface="Nunito"/>
                <a:ea typeface="Nunito"/>
                <a:cs typeface="Nunito"/>
                <a:sym typeface="Nunito"/>
              </a:defRPr>
            </a:lvl6pPr>
            <a:lvl7pPr lvl="6" rtl="0">
              <a:spcBef>
                <a:spcPts val="0"/>
              </a:spcBef>
              <a:spcAft>
                <a:spcPts val="0"/>
              </a:spcAft>
              <a:buNone/>
              <a:defRPr>
                <a:solidFill>
                  <a:schemeClr val="dk2"/>
                </a:solidFill>
                <a:latin typeface="Nunito"/>
                <a:ea typeface="Nunito"/>
                <a:cs typeface="Nunito"/>
                <a:sym typeface="Nunito"/>
              </a:defRPr>
            </a:lvl7pPr>
            <a:lvl8pPr lvl="7" rtl="0">
              <a:spcBef>
                <a:spcPts val="0"/>
              </a:spcBef>
              <a:spcAft>
                <a:spcPts val="0"/>
              </a:spcAft>
              <a:buNone/>
              <a:defRPr>
                <a:solidFill>
                  <a:schemeClr val="dk2"/>
                </a:solidFill>
                <a:latin typeface="Nunito"/>
                <a:ea typeface="Nunito"/>
                <a:cs typeface="Nunito"/>
                <a:sym typeface="Nunito"/>
              </a:defRPr>
            </a:lvl8pPr>
            <a:lvl9pPr lvl="8" rtl="0">
              <a:spcBef>
                <a:spcPts val="0"/>
              </a:spcBef>
              <a:spcAft>
                <a:spcPts val="0"/>
              </a:spcAft>
              <a:buNone/>
              <a:defRPr>
                <a:solidFill>
                  <a:schemeClr val="dk2"/>
                </a:solidFill>
                <a:latin typeface="Nunito"/>
                <a:ea typeface="Nunito"/>
                <a:cs typeface="Nunito"/>
                <a:sym typeface="Nunito"/>
              </a:defRPr>
            </a:lvl9pPr>
          </a:lstStyle>
          <a:p>
            <a:endParaRPr/>
          </a:p>
        </p:txBody>
      </p:sp>
      <p:sp>
        <p:nvSpPr>
          <p:cNvPr id="416" name="Google Shape;416;p18"/>
          <p:cNvSpPr/>
          <p:nvPr/>
        </p:nvSpPr>
        <p:spPr>
          <a:xfrm rot="-5400000">
            <a:off x="-516318" y="641160"/>
            <a:ext cx="1830507" cy="797872"/>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ighlighted numbers">
  <p:cSld name="CUSTOM_6">
    <p:bg>
      <p:bgPr>
        <a:solidFill>
          <a:schemeClr val="accent6"/>
        </a:solidFill>
        <a:effectLst/>
      </p:bgPr>
    </p:bg>
    <p:spTree>
      <p:nvGrpSpPr>
        <p:cNvPr id="1" name="Shape 417"/>
        <p:cNvGrpSpPr/>
        <p:nvPr/>
      </p:nvGrpSpPr>
      <p:grpSpPr>
        <a:xfrm>
          <a:off x="0" y="0"/>
          <a:ext cx="0" cy="0"/>
          <a:chOff x="0" y="0"/>
          <a:chExt cx="0" cy="0"/>
        </a:xfrm>
      </p:grpSpPr>
      <p:sp>
        <p:nvSpPr>
          <p:cNvPr id="418" name="Google Shape;418;p19"/>
          <p:cNvSpPr txBox="1">
            <a:spLocks noGrp="1"/>
          </p:cNvSpPr>
          <p:nvPr>
            <p:ph type="title" hasCustomPrompt="1"/>
          </p:nvPr>
        </p:nvSpPr>
        <p:spPr>
          <a:xfrm>
            <a:off x="704088" y="996696"/>
            <a:ext cx="3346800" cy="56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000"/>
              <a:buNone/>
              <a:defRPr sz="3000" b="1">
                <a:solidFill>
                  <a:schemeClr val="accent3"/>
                </a:solidFill>
              </a:defRPr>
            </a:lvl1pPr>
            <a:lvl2pPr lvl="1" algn="ctr" rtl="0">
              <a:spcBef>
                <a:spcPts val="0"/>
              </a:spcBef>
              <a:spcAft>
                <a:spcPts val="0"/>
              </a:spcAft>
              <a:buClr>
                <a:schemeClr val="accent3"/>
              </a:buClr>
              <a:buSzPts val="3000"/>
              <a:buNone/>
              <a:defRPr sz="3000" b="1">
                <a:solidFill>
                  <a:schemeClr val="accent3"/>
                </a:solidFill>
              </a:defRPr>
            </a:lvl2pPr>
            <a:lvl3pPr lvl="2" algn="ctr" rtl="0">
              <a:spcBef>
                <a:spcPts val="0"/>
              </a:spcBef>
              <a:spcAft>
                <a:spcPts val="0"/>
              </a:spcAft>
              <a:buClr>
                <a:schemeClr val="accent3"/>
              </a:buClr>
              <a:buSzPts val="3000"/>
              <a:buNone/>
              <a:defRPr sz="3000" b="1">
                <a:solidFill>
                  <a:schemeClr val="accent3"/>
                </a:solidFill>
              </a:defRPr>
            </a:lvl3pPr>
            <a:lvl4pPr lvl="3" algn="ctr" rtl="0">
              <a:spcBef>
                <a:spcPts val="0"/>
              </a:spcBef>
              <a:spcAft>
                <a:spcPts val="0"/>
              </a:spcAft>
              <a:buClr>
                <a:schemeClr val="accent3"/>
              </a:buClr>
              <a:buSzPts val="3000"/>
              <a:buNone/>
              <a:defRPr sz="3000" b="1">
                <a:solidFill>
                  <a:schemeClr val="accent3"/>
                </a:solidFill>
              </a:defRPr>
            </a:lvl4pPr>
            <a:lvl5pPr lvl="4" algn="ctr" rtl="0">
              <a:spcBef>
                <a:spcPts val="0"/>
              </a:spcBef>
              <a:spcAft>
                <a:spcPts val="0"/>
              </a:spcAft>
              <a:buClr>
                <a:schemeClr val="accent3"/>
              </a:buClr>
              <a:buSzPts val="3000"/>
              <a:buNone/>
              <a:defRPr sz="3000" b="1">
                <a:solidFill>
                  <a:schemeClr val="accent3"/>
                </a:solidFill>
              </a:defRPr>
            </a:lvl5pPr>
            <a:lvl6pPr lvl="5" algn="ctr" rtl="0">
              <a:spcBef>
                <a:spcPts val="0"/>
              </a:spcBef>
              <a:spcAft>
                <a:spcPts val="0"/>
              </a:spcAft>
              <a:buClr>
                <a:schemeClr val="accent3"/>
              </a:buClr>
              <a:buSzPts val="3000"/>
              <a:buNone/>
              <a:defRPr sz="3000" b="1">
                <a:solidFill>
                  <a:schemeClr val="accent3"/>
                </a:solidFill>
              </a:defRPr>
            </a:lvl6pPr>
            <a:lvl7pPr lvl="6" algn="ctr" rtl="0">
              <a:spcBef>
                <a:spcPts val="0"/>
              </a:spcBef>
              <a:spcAft>
                <a:spcPts val="0"/>
              </a:spcAft>
              <a:buClr>
                <a:schemeClr val="accent3"/>
              </a:buClr>
              <a:buSzPts val="3000"/>
              <a:buNone/>
              <a:defRPr sz="3000" b="1">
                <a:solidFill>
                  <a:schemeClr val="accent3"/>
                </a:solidFill>
              </a:defRPr>
            </a:lvl7pPr>
            <a:lvl8pPr lvl="7" algn="ctr" rtl="0">
              <a:spcBef>
                <a:spcPts val="0"/>
              </a:spcBef>
              <a:spcAft>
                <a:spcPts val="0"/>
              </a:spcAft>
              <a:buClr>
                <a:schemeClr val="accent3"/>
              </a:buClr>
              <a:buSzPts val="3000"/>
              <a:buNone/>
              <a:defRPr sz="3000" b="1">
                <a:solidFill>
                  <a:schemeClr val="accent3"/>
                </a:solidFill>
              </a:defRPr>
            </a:lvl8pPr>
            <a:lvl9pPr lvl="8" algn="ctr" rtl="0">
              <a:spcBef>
                <a:spcPts val="0"/>
              </a:spcBef>
              <a:spcAft>
                <a:spcPts val="0"/>
              </a:spcAft>
              <a:buClr>
                <a:schemeClr val="accent3"/>
              </a:buClr>
              <a:buSzPts val="3000"/>
              <a:buNone/>
              <a:defRPr sz="3000" b="1">
                <a:solidFill>
                  <a:schemeClr val="accent3"/>
                </a:solidFill>
              </a:defRPr>
            </a:lvl9pPr>
          </a:lstStyle>
          <a:p>
            <a:r>
              <a:t>xx%</a:t>
            </a:r>
          </a:p>
        </p:txBody>
      </p:sp>
      <p:sp>
        <p:nvSpPr>
          <p:cNvPr id="419" name="Google Shape;419;p19"/>
          <p:cNvSpPr/>
          <p:nvPr/>
        </p:nvSpPr>
        <p:spPr>
          <a:xfrm>
            <a:off x="2209324" y="4423399"/>
            <a:ext cx="2293706" cy="72015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 name="Google Shape;420;p19"/>
          <p:cNvGrpSpPr/>
          <p:nvPr/>
        </p:nvGrpSpPr>
        <p:grpSpPr>
          <a:xfrm rot="240">
            <a:off x="2258334" y="4341119"/>
            <a:ext cx="489135" cy="447357"/>
            <a:chOff x="5177300" y="2314950"/>
            <a:chExt cx="341575" cy="312400"/>
          </a:xfrm>
        </p:grpSpPr>
        <p:sp>
          <p:nvSpPr>
            <p:cNvPr id="421" name="Google Shape;421;p1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9"/>
          <p:cNvGrpSpPr/>
          <p:nvPr/>
        </p:nvGrpSpPr>
        <p:grpSpPr>
          <a:xfrm rot="-5400000">
            <a:off x="283454" y="4559784"/>
            <a:ext cx="489135" cy="447388"/>
            <a:chOff x="5177300" y="2314950"/>
            <a:chExt cx="341575" cy="312400"/>
          </a:xfrm>
        </p:grpSpPr>
        <p:sp>
          <p:nvSpPr>
            <p:cNvPr id="427" name="Google Shape;427;p1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19"/>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13710" y="1044872"/>
            <a:ext cx="3337" cy="57908"/>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10405"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208581" y="1392590"/>
            <a:ext cx="95734" cy="9169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rot="10800000">
            <a:off x="-6839" y="2313092"/>
            <a:ext cx="937578" cy="1468477"/>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rot="10800000">
            <a:off x="-6838" y="2622133"/>
            <a:ext cx="782603" cy="1481769"/>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txBox="1">
            <a:spLocks noGrp="1"/>
          </p:cNvSpPr>
          <p:nvPr>
            <p:ph type="title" idx="2" hasCustomPrompt="1"/>
          </p:nvPr>
        </p:nvSpPr>
        <p:spPr>
          <a:xfrm>
            <a:off x="5071091" y="3512749"/>
            <a:ext cx="3346800" cy="56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000"/>
              <a:buNone/>
              <a:defRPr sz="3000" b="1">
                <a:solidFill>
                  <a:schemeClr val="accent3"/>
                </a:solidFill>
              </a:defRPr>
            </a:lvl1pPr>
            <a:lvl2pPr lvl="1" algn="ctr" rtl="0">
              <a:spcBef>
                <a:spcPts val="0"/>
              </a:spcBef>
              <a:spcAft>
                <a:spcPts val="0"/>
              </a:spcAft>
              <a:buClr>
                <a:schemeClr val="accent3"/>
              </a:buClr>
              <a:buSzPts val="3000"/>
              <a:buNone/>
              <a:defRPr sz="3000" b="1">
                <a:solidFill>
                  <a:schemeClr val="accent3"/>
                </a:solidFill>
              </a:defRPr>
            </a:lvl2pPr>
            <a:lvl3pPr lvl="2" algn="ctr" rtl="0">
              <a:spcBef>
                <a:spcPts val="0"/>
              </a:spcBef>
              <a:spcAft>
                <a:spcPts val="0"/>
              </a:spcAft>
              <a:buClr>
                <a:schemeClr val="accent3"/>
              </a:buClr>
              <a:buSzPts val="3000"/>
              <a:buNone/>
              <a:defRPr sz="3000" b="1">
                <a:solidFill>
                  <a:schemeClr val="accent3"/>
                </a:solidFill>
              </a:defRPr>
            </a:lvl3pPr>
            <a:lvl4pPr lvl="3" algn="ctr" rtl="0">
              <a:spcBef>
                <a:spcPts val="0"/>
              </a:spcBef>
              <a:spcAft>
                <a:spcPts val="0"/>
              </a:spcAft>
              <a:buClr>
                <a:schemeClr val="accent3"/>
              </a:buClr>
              <a:buSzPts val="3000"/>
              <a:buNone/>
              <a:defRPr sz="3000" b="1">
                <a:solidFill>
                  <a:schemeClr val="accent3"/>
                </a:solidFill>
              </a:defRPr>
            </a:lvl4pPr>
            <a:lvl5pPr lvl="4" algn="ctr" rtl="0">
              <a:spcBef>
                <a:spcPts val="0"/>
              </a:spcBef>
              <a:spcAft>
                <a:spcPts val="0"/>
              </a:spcAft>
              <a:buClr>
                <a:schemeClr val="accent3"/>
              </a:buClr>
              <a:buSzPts val="3000"/>
              <a:buNone/>
              <a:defRPr sz="3000" b="1">
                <a:solidFill>
                  <a:schemeClr val="accent3"/>
                </a:solidFill>
              </a:defRPr>
            </a:lvl5pPr>
            <a:lvl6pPr lvl="5" algn="ctr" rtl="0">
              <a:spcBef>
                <a:spcPts val="0"/>
              </a:spcBef>
              <a:spcAft>
                <a:spcPts val="0"/>
              </a:spcAft>
              <a:buClr>
                <a:schemeClr val="accent3"/>
              </a:buClr>
              <a:buSzPts val="3000"/>
              <a:buNone/>
              <a:defRPr sz="3000" b="1">
                <a:solidFill>
                  <a:schemeClr val="accent3"/>
                </a:solidFill>
              </a:defRPr>
            </a:lvl6pPr>
            <a:lvl7pPr lvl="6" algn="ctr" rtl="0">
              <a:spcBef>
                <a:spcPts val="0"/>
              </a:spcBef>
              <a:spcAft>
                <a:spcPts val="0"/>
              </a:spcAft>
              <a:buClr>
                <a:schemeClr val="accent3"/>
              </a:buClr>
              <a:buSzPts val="3000"/>
              <a:buNone/>
              <a:defRPr sz="3000" b="1">
                <a:solidFill>
                  <a:schemeClr val="accent3"/>
                </a:solidFill>
              </a:defRPr>
            </a:lvl7pPr>
            <a:lvl8pPr lvl="7" algn="ctr" rtl="0">
              <a:spcBef>
                <a:spcPts val="0"/>
              </a:spcBef>
              <a:spcAft>
                <a:spcPts val="0"/>
              </a:spcAft>
              <a:buClr>
                <a:schemeClr val="accent3"/>
              </a:buClr>
              <a:buSzPts val="3000"/>
              <a:buNone/>
              <a:defRPr sz="3000" b="1">
                <a:solidFill>
                  <a:schemeClr val="accent3"/>
                </a:solidFill>
              </a:defRPr>
            </a:lvl8pPr>
            <a:lvl9pPr lvl="8" algn="ctr" rtl="0">
              <a:spcBef>
                <a:spcPts val="0"/>
              </a:spcBef>
              <a:spcAft>
                <a:spcPts val="0"/>
              </a:spcAft>
              <a:buClr>
                <a:schemeClr val="accent3"/>
              </a:buClr>
              <a:buSzPts val="3000"/>
              <a:buNone/>
              <a:defRPr sz="3000" b="1">
                <a:solidFill>
                  <a:schemeClr val="accent3"/>
                </a:solidFill>
              </a:defRPr>
            </a:lvl9pPr>
          </a:lstStyle>
          <a:p>
            <a:r>
              <a:t>xx%</a:t>
            </a:r>
          </a:p>
        </p:txBody>
      </p:sp>
      <p:sp>
        <p:nvSpPr>
          <p:cNvPr id="441" name="Google Shape;441;p19"/>
          <p:cNvSpPr txBox="1">
            <a:spLocks noGrp="1"/>
          </p:cNvSpPr>
          <p:nvPr>
            <p:ph type="subTitle" idx="1"/>
          </p:nvPr>
        </p:nvSpPr>
        <p:spPr>
          <a:xfrm>
            <a:off x="704088" y="1481328"/>
            <a:ext cx="3346800" cy="393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defRPr>
            </a:lvl1pPr>
            <a:lvl2pPr lvl="1" algn="ctr" rtl="0">
              <a:spcBef>
                <a:spcPts val="0"/>
              </a:spcBef>
              <a:spcAft>
                <a:spcPts val="0"/>
              </a:spcAft>
              <a:buNone/>
              <a:defRPr sz="1600">
                <a:solidFill>
                  <a:schemeClr val="dk2"/>
                </a:solidFill>
              </a:defRPr>
            </a:lvl2pPr>
            <a:lvl3pPr lvl="2" algn="ctr" rtl="0">
              <a:spcBef>
                <a:spcPts val="0"/>
              </a:spcBef>
              <a:spcAft>
                <a:spcPts val="0"/>
              </a:spcAft>
              <a:buNone/>
              <a:defRPr sz="1600">
                <a:solidFill>
                  <a:schemeClr val="dk2"/>
                </a:solidFill>
              </a:defRPr>
            </a:lvl3pPr>
            <a:lvl4pPr lvl="3" algn="ctr" rtl="0">
              <a:spcBef>
                <a:spcPts val="0"/>
              </a:spcBef>
              <a:spcAft>
                <a:spcPts val="0"/>
              </a:spcAft>
              <a:buNone/>
              <a:defRPr sz="1600">
                <a:solidFill>
                  <a:schemeClr val="dk2"/>
                </a:solidFill>
              </a:defRPr>
            </a:lvl4pPr>
            <a:lvl5pPr lvl="4" algn="ctr" rtl="0">
              <a:spcBef>
                <a:spcPts val="0"/>
              </a:spcBef>
              <a:spcAft>
                <a:spcPts val="0"/>
              </a:spcAft>
              <a:buNone/>
              <a:defRPr sz="1600">
                <a:solidFill>
                  <a:schemeClr val="dk2"/>
                </a:solidFill>
              </a:defRPr>
            </a:lvl5pPr>
            <a:lvl6pPr lvl="5" algn="ctr" rtl="0">
              <a:spcBef>
                <a:spcPts val="0"/>
              </a:spcBef>
              <a:spcAft>
                <a:spcPts val="0"/>
              </a:spcAft>
              <a:buNone/>
              <a:defRPr sz="1600">
                <a:solidFill>
                  <a:schemeClr val="dk2"/>
                </a:solidFill>
              </a:defRPr>
            </a:lvl6pPr>
            <a:lvl7pPr lvl="6" algn="ctr" rtl="0">
              <a:spcBef>
                <a:spcPts val="0"/>
              </a:spcBef>
              <a:spcAft>
                <a:spcPts val="0"/>
              </a:spcAft>
              <a:buNone/>
              <a:defRPr sz="1600">
                <a:solidFill>
                  <a:schemeClr val="dk2"/>
                </a:solidFill>
              </a:defRPr>
            </a:lvl7pPr>
            <a:lvl8pPr lvl="7" algn="ctr" rtl="0">
              <a:spcBef>
                <a:spcPts val="0"/>
              </a:spcBef>
              <a:spcAft>
                <a:spcPts val="0"/>
              </a:spcAft>
              <a:buNone/>
              <a:defRPr sz="1600">
                <a:solidFill>
                  <a:schemeClr val="dk2"/>
                </a:solidFill>
              </a:defRPr>
            </a:lvl8pPr>
            <a:lvl9pPr lvl="8" algn="ctr" rtl="0">
              <a:spcBef>
                <a:spcPts val="0"/>
              </a:spcBef>
              <a:spcAft>
                <a:spcPts val="0"/>
              </a:spcAft>
              <a:buNone/>
              <a:defRPr sz="1600">
                <a:solidFill>
                  <a:schemeClr val="dk2"/>
                </a:solidFill>
              </a:defRPr>
            </a:lvl9pPr>
          </a:lstStyle>
          <a:p>
            <a:endParaRPr/>
          </a:p>
        </p:txBody>
      </p:sp>
      <p:sp>
        <p:nvSpPr>
          <p:cNvPr id="442" name="Google Shape;442;p19"/>
          <p:cNvSpPr txBox="1">
            <a:spLocks noGrp="1"/>
          </p:cNvSpPr>
          <p:nvPr>
            <p:ph type="subTitle" idx="3"/>
          </p:nvPr>
        </p:nvSpPr>
        <p:spPr>
          <a:xfrm>
            <a:off x="5071091" y="3995928"/>
            <a:ext cx="3346800" cy="393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defRPr>
            </a:lvl1pPr>
            <a:lvl2pPr lvl="1" algn="ctr" rtl="0">
              <a:spcBef>
                <a:spcPts val="0"/>
              </a:spcBef>
              <a:spcAft>
                <a:spcPts val="0"/>
              </a:spcAft>
              <a:buNone/>
              <a:defRPr sz="1600">
                <a:solidFill>
                  <a:schemeClr val="dk2"/>
                </a:solidFill>
              </a:defRPr>
            </a:lvl2pPr>
            <a:lvl3pPr lvl="2" algn="ctr" rtl="0">
              <a:spcBef>
                <a:spcPts val="0"/>
              </a:spcBef>
              <a:spcAft>
                <a:spcPts val="0"/>
              </a:spcAft>
              <a:buNone/>
              <a:defRPr sz="1600">
                <a:solidFill>
                  <a:schemeClr val="dk2"/>
                </a:solidFill>
              </a:defRPr>
            </a:lvl3pPr>
            <a:lvl4pPr lvl="3" algn="ctr" rtl="0">
              <a:spcBef>
                <a:spcPts val="0"/>
              </a:spcBef>
              <a:spcAft>
                <a:spcPts val="0"/>
              </a:spcAft>
              <a:buNone/>
              <a:defRPr sz="1600">
                <a:solidFill>
                  <a:schemeClr val="dk2"/>
                </a:solidFill>
              </a:defRPr>
            </a:lvl4pPr>
            <a:lvl5pPr lvl="4" algn="ctr" rtl="0">
              <a:spcBef>
                <a:spcPts val="0"/>
              </a:spcBef>
              <a:spcAft>
                <a:spcPts val="0"/>
              </a:spcAft>
              <a:buNone/>
              <a:defRPr sz="1600">
                <a:solidFill>
                  <a:schemeClr val="dk2"/>
                </a:solidFill>
              </a:defRPr>
            </a:lvl5pPr>
            <a:lvl6pPr lvl="5" algn="ctr" rtl="0">
              <a:spcBef>
                <a:spcPts val="0"/>
              </a:spcBef>
              <a:spcAft>
                <a:spcPts val="0"/>
              </a:spcAft>
              <a:buNone/>
              <a:defRPr sz="1600">
                <a:solidFill>
                  <a:schemeClr val="dk2"/>
                </a:solidFill>
              </a:defRPr>
            </a:lvl6pPr>
            <a:lvl7pPr lvl="6" algn="ctr" rtl="0">
              <a:spcBef>
                <a:spcPts val="0"/>
              </a:spcBef>
              <a:spcAft>
                <a:spcPts val="0"/>
              </a:spcAft>
              <a:buNone/>
              <a:defRPr sz="1600">
                <a:solidFill>
                  <a:schemeClr val="dk2"/>
                </a:solidFill>
              </a:defRPr>
            </a:lvl7pPr>
            <a:lvl8pPr lvl="7" algn="ctr" rtl="0">
              <a:spcBef>
                <a:spcPts val="0"/>
              </a:spcBef>
              <a:spcAft>
                <a:spcPts val="0"/>
              </a:spcAft>
              <a:buNone/>
              <a:defRPr sz="1600">
                <a:solidFill>
                  <a:schemeClr val="dk2"/>
                </a:solidFill>
              </a:defRPr>
            </a:lvl8pPr>
            <a:lvl9pPr lvl="8" algn="ctr" rtl="0">
              <a:spcBef>
                <a:spcPts val="0"/>
              </a:spcBef>
              <a:spcAft>
                <a:spcPts val="0"/>
              </a:spcAft>
              <a:buNone/>
              <a:defRPr sz="1600">
                <a:solidFill>
                  <a:schemeClr val="dk2"/>
                </a:solidFill>
              </a:defRPr>
            </a:lvl9pPr>
          </a:lstStyle>
          <a:p>
            <a:endParaRPr/>
          </a:p>
        </p:txBody>
      </p:sp>
      <p:sp>
        <p:nvSpPr>
          <p:cNvPr id="443" name="Google Shape;443;p19"/>
          <p:cNvSpPr txBox="1">
            <a:spLocks noGrp="1"/>
          </p:cNvSpPr>
          <p:nvPr>
            <p:ph type="subTitle" idx="4"/>
          </p:nvPr>
        </p:nvSpPr>
        <p:spPr>
          <a:xfrm>
            <a:off x="2898600" y="2743200"/>
            <a:ext cx="3346800" cy="630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defRPr>
            </a:lvl1pPr>
            <a:lvl2pPr lvl="1" algn="ctr" rtl="0">
              <a:spcBef>
                <a:spcPts val="0"/>
              </a:spcBef>
              <a:spcAft>
                <a:spcPts val="0"/>
              </a:spcAft>
              <a:buNone/>
              <a:defRPr sz="1600">
                <a:solidFill>
                  <a:schemeClr val="dk2"/>
                </a:solidFill>
              </a:defRPr>
            </a:lvl2pPr>
            <a:lvl3pPr lvl="2" algn="ctr" rtl="0">
              <a:spcBef>
                <a:spcPts val="0"/>
              </a:spcBef>
              <a:spcAft>
                <a:spcPts val="0"/>
              </a:spcAft>
              <a:buNone/>
              <a:defRPr sz="1600">
                <a:solidFill>
                  <a:schemeClr val="dk2"/>
                </a:solidFill>
              </a:defRPr>
            </a:lvl3pPr>
            <a:lvl4pPr lvl="3" algn="ctr" rtl="0">
              <a:spcBef>
                <a:spcPts val="0"/>
              </a:spcBef>
              <a:spcAft>
                <a:spcPts val="0"/>
              </a:spcAft>
              <a:buNone/>
              <a:defRPr sz="1600">
                <a:solidFill>
                  <a:schemeClr val="dk2"/>
                </a:solidFill>
              </a:defRPr>
            </a:lvl4pPr>
            <a:lvl5pPr lvl="4" algn="ctr" rtl="0">
              <a:spcBef>
                <a:spcPts val="0"/>
              </a:spcBef>
              <a:spcAft>
                <a:spcPts val="0"/>
              </a:spcAft>
              <a:buNone/>
              <a:defRPr sz="1600">
                <a:solidFill>
                  <a:schemeClr val="dk2"/>
                </a:solidFill>
              </a:defRPr>
            </a:lvl5pPr>
            <a:lvl6pPr lvl="5" algn="ctr" rtl="0">
              <a:spcBef>
                <a:spcPts val="0"/>
              </a:spcBef>
              <a:spcAft>
                <a:spcPts val="0"/>
              </a:spcAft>
              <a:buNone/>
              <a:defRPr sz="1600">
                <a:solidFill>
                  <a:schemeClr val="dk2"/>
                </a:solidFill>
              </a:defRPr>
            </a:lvl6pPr>
            <a:lvl7pPr lvl="6" algn="ctr" rtl="0">
              <a:spcBef>
                <a:spcPts val="0"/>
              </a:spcBef>
              <a:spcAft>
                <a:spcPts val="0"/>
              </a:spcAft>
              <a:buNone/>
              <a:defRPr sz="1600">
                <a:solidFill>
                  <a:schemeClr val="dk2"/>
                </a:solidFill>
              </a:defRPr>
            </a:lvl7pPr>
            <a:lvl8pPr lvl="7" algn="ctr" rtl="0">
              <a:spcBef>
                <a:spcPts val="0"/>
              </a:spcBef>
              <a:spcAft>
                <a:spcPts val="0"/>
              </a:spcAft>
              <a:buNone/>
              <a:defRPr sz="1600">
                <a:solidFill>
                  <a:schemeClr val="dk2"/>
                </a:solidFill>
              </a:defRPr>
            </a:lvl8pPr>
            <a:lvl9pPr lvl="8" algn="ctr" rtl="0">
              <a:spcBef>
                <a:spcPts val="0"/>
              </a:spcBef>
              <a:spcAft>
                <a:spcPts val="0"/>
              </a:spcAft>
              <a:buNone/>
              <a:defRPr sz="1600">
                <a:solidFill>
                  <a:schemeClr val="dk2"/>
                </a:solidFill>
              </a:defRPr>
            </a:lvl9pPr>
          </a:lstStyle>
          <a:p>
            <a:endParaRPr/>
          </a:p>
        </p:txBody>
      </p:sp>
      <p:sp>
        <p:nvSpPr>
          <p:cNvPr id="444" name="Google Shape;444;p19"/>
          <p:cNvSpPr txBox="1">
            <a:spLocks noGrp="1"/>
          </p:cNvSpPr>
          <p:nvPr>
            <p:ph type="title" idx="5" hasCustomPrompt="1"/>
          </p:nvPr>
        </p:nvSpPr>
        <p:spPr>
          <a:xfrm>
            <a:off x="2898600" y="2254723"/>
            <a:ext cx="3346800" cy="56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000"/>
              <a:buNone/>
              <a:defRPr sz="3000" b="1">
                <a:solidFill>
                  <a:schemeClr val="accent3"/>
                </a:solidFill>
              </a:defRPr>
            </a:lvl1pPr>
            <a:lvl2pPr lvl="1" algn="ctr" rtl="0">
              <a:spcBef>
                <a:spcPts val="0"/>
              </a:spcBef>
              <a:spcAft>
                <a:spcPts val="0"/>
              </a:spcAft>
              <a:buClr>
                <a:schemeClr val="accent3"/>
              </a:buClr>
              <a:buSzPts val="3000"/>
              <a:buNone/>
              <a:defRPr sz="3000" b="1">
                <a:solidFill>
                  <a:schemeClr val="accent3"/>
                </a:solidFill>
              </a:defRPr>
            </a:lvl2pPr>
            <a:lvl3pPr lvl="2" algn="ctr" rtl="0">
              <a:spcBef>
                <a:spcPts val="0"/>
              </a:spcBef>
              <a:spcAft>
                <a:spcPts val="0"/>
              </a:spcAft>
              <a:buClr>
                <a:schemeClr val="accent3"/>
              </a:buClr>
              <a:buSzPts val="3000"/>
              <a:buNone/>
              <a:defRPr sz="3000" b="1">
                <a:solidFill>
                  <a:schemeClr val="accent3"/>
                </a:solidFill>
              </a:defRPr>
            </a:lvl3pPr>
            <a:lvl4pPr lvl="3" algn="ctr" rtl="0">
              <a:spcBef>
                <a:spcPts val="0"/>
              </a:spcBef>
              <a:spcAft>
                <a:spcPts val="0"/>
              </a:spcAft>
              <a:buClr>
                <a:schemeClr val="accent3"/>
              </a:buClr>
              <a:buSzPts val="3000"/>
              <a:buNone/>
              <a:defRPr sz="3000" b="1">
                <a:solidFill>
                  <a:schemeClr val="accent3"/>
                </a:solidFill>
              </a:defRPr>
            </a:lvl4pPr>
            <a:lvl5pPr lvl="4" algn="ctr" rtl="0">
              <a:spcBef>
                <a:spcPts val="0"/>
              </a:spcBef>
              <a:spcAft>
                <a:spcPts val="0"/>
              </a:spcAft>
              <a:buClr>
                <a:schemeClr val="accent3"/>
              </a:buClr>
              <a:buSzPts val="3000"/>
              <a:buNone/>
              <a:defRPr sz="3000" b="1">
                <a:solidFill>
                  <a:schemeClr val="accent3"/>
                </a:solidFill>
              </a:defRPr>
            </a:lvl5pPr>
            <a:lvl6pPr lvl="5" algn="ctr" rtl="0">
              <a:spcBef>
                <a:spcPts val="0"/>
              </a:spcBef>
              <a:spcAft>
                <a:spcPts val="0"/>
              </a:spcAft>
              <a:buClr>
                <a:schemeClr val="accent3"/>
              </a:buClr>
              <a:buSzPts val="3000"/>
              <a:buNone/>
              <a:defRPr sz="3000" b="1">
                <a:solidFill>
                  <a:schemeClr val="accent3"/>
                </a:solidFill>
              </a:defRPr>
            </a:lvl6pPr>
            <a:lvl7pPr lvl="6" algn="ctr" rtl="0">
              <a:spcBef>
                <a:spcPts val="0"/>
              </a:spcBef>
              <a:spcAft>
                <a:spcPts val="0"/>
              </a:spcAft>
              <a:buClr>
                <a:schemeClr val="accent3"/>
              </a:buClr>
              <a:buSzPts val="3000"/>
              <a:buNone/>
              <a:defRPr sz="3000" b="1">
                <a:solidFill>
                  <a:schemeClr val="accent3"/>
                </a:solidFill>
              </a:defRPr>
            </a:lvl7pPr>
            <a:lvl8pPr lvl="7" algn="ctr" rtl="0">
              <a:spcBef>
                <a:spcPts val="0"/>
              </a:spcBef>
              <a:spcAft>
                <a:spcPts val="0"/>
              </a:spcAft>
              <a:buClr>
                <a:schemeClr val="accent3"/>
              </a:buClr>
              <a:buSzPts val="3000"/>
              <a:buNone/>
              <a:defRPr sz="3000" b="1">
                <a:solidFill>
                  <a:schemeClr val="accent3"/>
                </a:solidFill>
              </a:defRPr>
            </a:lvl8pPr>
            <a:lvl9pPr lvl="8" algn="ctr" rtl="0">
              <a:spcBef>
                <a:spcPts val="0"/>
              </a:spcBef>
              <a:spcAft>
                <a:spcPts val="0"/>
              </a:spcAft>
              <a:buClr>
                <a:schemeClr val="accent3"/>
              </a:buClr>
              <a:buSzPts val="3000"/>
              <a:buNone/>
              <a:defRPr sz="3000" b="1">
                <a:solidFill>
                  <a:schemeClr val="accent3"/>
                </a:solidFill>
              </a:defRPr>
            </a:lvl9pPr>
          </a:lstStyle>
          <a:p>
            <a:r>
              <a:t>xx%</a:t>
            </a:r>
          </a:p>
        </p:txBody>
      </p:sp>
      <p:grpSp>
        <p:nvGrpSpPr>
          <p:cNvPr id="445" name="Google Shape;445;p19"/>
          <p:cNvGrpSpPr/>
          <p:nvPr/>
        </p:nvGrpSpPr>
        <p:grpSpPr>
          <a:xfrm>
            <a:off x="6462383" y="-6809"/>
            <a:ext cx="2286113" cy="1598833"/>
            <a:chOff x="3045330" y="-6829"/>
            <a:chExt cx="2308272" cy="1614331"/>
          </a:xfrm>
        </p:grpSpPr>
        <p:sp>
          <p:nvSpPr>
            <p:cNvPr id="446" name="Google Shape;446;p19"/>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DE6"/>
                </a:solidFill>
              </a:endParaRPr>
            </a:p>
          </p:txBody>
        </p:sp>
        <p:sp>
          <p:nvSpPr>
            <p:cNvPr id="447" name="Google Shape;447;p19"/>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DE6"/>
                </a:solidFill>
              </a:endParaRPr>
            </a:p>
          </p:txBody>
        </p:sp>
        <p:sp>
          <p:nvSpPr>
            <p:cNvPr id="448" name="Google Shape;448;p19"/>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DE6"/>
                </a:solidFill>
              </a:endParaRPr>
            </a:p>
          </p:txBody>
        </p:sp>
      </p:grpSp>
      <p:grpSp>
        <p:nvGrpSpPr>
          <p:cNvPr id="449" name="Google Shape;449;p19"/>
          <p:cNvGrpSpPr/>
          <p:nvPr/>
        </p:nvGrpSpPr>
        <p:grpSpPr>
          <a:xfrm rot="-5400000">
            <a:off x="8147745" y="1475666"/>
            <a:ext cx="652955" cy="597215"/>
            <a:chOff x="5177300" y="2314950"/>
            <a:chExt cx="341575" cy="312400"/>
          </a:xfrm>
        </p:grpSpPr>
        <p:sp>
          <p:nvSpPr>
            <p:cNvPr id="450" name="Google Shape;450;p1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55;p19"/>
          <p:cNvSpPr/>
          <p:nvPr/>
        </p:nvSpPr>
        <p:spPr>
          <a:xfrm rot="10800000">
            <a:off x="3463667" y="-6899"/>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2">
  <p:cSld name="CUSTOM_8">
    <p:bg>
      <p:bgPr>
        <a:solidFill>
          <a:schemeClr val="accent6"/>
        </a:solidFill>
        <a:effectLst/>
      </p:bgPr>
    </p:bg>
    <p:spTree>
      <p:nvGrpSpPr>
        <p:cNvPr id="1" name="Shape 456"/>
        <p:cNvGrpSpPr/>
        <p:nvPr/>
      </p:nvGrpSpPr>
      <p:grpSpPr>
        <a:xfrm>
          <a:off x="0" y="0"/>
          <a:ext cx="0" cy="0"/>
          <a:chOff x="0" y="0"/>
          <a:chExt cx="0" cy="0"/>
        </a:xfrm>
      </p:grpSpPr>
      <p:sp>
        <p:nvSpPr>
          <p:cNvPr id="457" name="Google Shape;457;p20"/>
          <p:cNvSpPr/>
          <p:nvPr/>
        </p:nvSpPr>
        <p:spPr>
          <a:xfrm>
            <a:off x="692715" y="1034242"/>
            <a:ext cx="186752" cy="16768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8643464" y="1326960"/>
            <a:ext cx="121657" cy="109135"/>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10405"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7710450" y="530327"/>
            <a:ext cx="1433536" cy="1327661"/>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3857333" y="-6911"/>
            <a:ext cx="2387772" cy="1042117"/>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3207626" y="4433150"/>
            <a:ext cx="1547839" cy="711981"/>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1422746" y="4751853"/>
            <a:ext cx="183515" cy="14745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a:off x="1269054" y="4566503"/>
            <a:ext cx="130858" cy="12005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a:off x="1575099" y="4594298"/>
            <a:ext cx="144580" cy="72130"/>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a:off x="1095624" y="4433147"/>
            <a:ext cx="114950" cy="73163"/>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a:off x="1159442" y="4745791"/>
            <a:ext cx="70117" cy="63225"/>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 name="Google Shape;471;p20"/>
          <p:cNvGrpSpPr/>
          <p:nvPr/>
        </p:nvGrpSpPr>
        <p:grpSpPr>
          <a:xfrm rot="10800000">
            <a:off x="6311381" y="3803824"/>
            <a:ext cx="1931101" cy="1350549"/>
            <a:chOff x="3045330" y="-6829"/>
            <a:chExt cx="2308272" cy="1614331"/>
          </a:xfrm>
        </p:grpSpPr>
        <p:sp>
          <p:nvSpPr>
            <p:cNvPr id="472" name="Google Shape;472;p20"/>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20"/>
          <p:cNvSpPr txBox="1">
            <a:spLocks noGrp="1"/>
          </p:cNvSpPr>
          <p:nvPr>
            <p:ph type="title"/>
          </p:nvPr>
        </p:nvSpPr>
        <p:spPr>
          <a:xfrm>
            <a:off x="4169664" y="1225332"/>
            <a:ext cx="3264300" cy="7407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476" name="Google Shape;476;p20"/>
          <p:cNvSpPr txBox="1">
            <a:spLocks noGrp="1"/>
          </p:cNvSpPr>
          <p:nvPr>
            <p:ph type="subTitle" idx="1"/>
          </p:nvPr>
        </p:nvSpPr>
        <p:spPr>
          <a:xfrm>
            <a:off x="4187952" y="2139696"/>
            <a:ext cx="3264300" cy="1261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latin typeface="Nunito"/>
                <a:ea typeface="Nunito"/>
                <a:cs typeface="Nunito"/>
                <a:sym typeface="Nunito"/>
              </a:defRPr>
            </a:lvl1pPr>
            <a:lvl2pPr lvl="1" rtl="0">
              <a:spcBef>
                <a:spcPts val="0"/>
              </a:spcBef>
              <a:spcAft>
                <a:spcPts val="0"/>
              </a:spcAft>
              <a:buNone/>
              <a:defRPr sz="1600">
                <a:solidFill>
                  <a:schemeClr val="dk1"/>
                </a:solidFill>
                <a:latin typeface="Nunito"/>
                <a:ea typeface="Nunito"/>
                <a:cs typeface="Nunito"/>
                <a:sym typeface="Nunito"/>
              </a:defRPr>
            </a:lvl2pPr>
            <a:lvl3pPr lvl="2" rtl="0">
              <a:spcBef>
                <a:spcPts val="0"/>
              </a:spcBef>
              <a:spcAft>
                <a:spcPts val="0"/>
              </a:spcAft>
              <a:buNone/>
              <a:defRPr sz="1600">
                <a:solidFill>
                  <a:schemeClr val="dk1"/>
                </a:solidFill>
                <a:latin typeface="Nunito"/>
                <a:ea typeface="Nunito"/>
                <a:cs typeface="Nunito"/>
                <a:sym typeface="Nunito"/>
              </a:defRPr>
            </a:lvl3pPr>
            <a:lvl4pPr lvl="3" rtl="0">
              <a:spcBef>
                <a:spcPts val="0"/>
              </a:spcBef>
              <a:spcAft>
                <a:spcPts val="0"/>
              </a:spcAft>
              <a:buNone/>
              <a:defRPr sz="1600">
                <a:solidFill>
                  <a:schemeClr val="dk1"/>
                </a:solidFill>
                <a:latin typeface="Nunito"/>
                <a:ea typeface="Nunito"/>
                <a:cs typeface="Nunito"/>
                <a:sym typeface="Nunito"/>
              </a:defRPr>
            </a:lvl4pPr>
            <a:lvl5pPr lvl="4" rtl="0">
              <a:spcBef>
                <a:spcPts val="0"/>
              </a:spcBef>
              <a:spcAft>
                <a:spcPts val="0"/>
              </a:spcAft>
              <a:buNone/>
              <a:defRPr sz="1600">
                <a:solidFill>
                  <a:schemeClr val="dk1"/>
                </a:solidFill>
                <a:latin typeface="Nunito"/>
                <a:ea typeface="Nunito"/>
                <a:cs typeface="Nunito"/>
                <a:sym typeface="Nunito"/>
              </a:defRPr>
            </a:lvl5pPr>
            <a:lvl6pPr lvl="5" rtl="0">
              <a:spcBef>
                <a:spcPts val="0"/>
              </a:spcBef>
              <a:spcAft>
                <a:spcPts val="0"/>
              </a:spcAft>
              <a:buNone/>
              <a:defRPr sz="1600">
                <a:solidFill>
                  <a:schemeClr val="dk1"/>
                </a:solidFill>
                <a:latin typeface="Nunito"/>
                <a:ea typeface="Nunito"/>
                <a:cs typeface="Nunito"/>
                <a:sym typeface="Nunito"/>
              </a:defRPr>
            </a:lvl6pPr>
            <a:lvl7pPr lvl="6" rtl="0">
              <a:spcBef>
                <a:spcPts val="0"/>
              </a:spcBef>
              <a:spcAft>
                <a:spcPts val="0"/>
              </a:spcAft>
              <a:buNone/>
              <a:defRPr sz="1600">
                <a:solidFill>
                  <a:schemeClr val="dk1"/>
                </a:solidFill>
                <a:latin typeface="Nunito"/>
                <a:ea typeface="Nunito"/>
                <a:cs typeface="Nunito"/>
                <a:sym typeface="Nunito"/>
              </a:defRPr>
            </a:lvl7pPr>
            <a:lvl8pPr lvl="7" rtl="0">
              <a:spcBef>
                <a:spcPts val="0"/>
              </a:spcBef>
              <a:spcAft>
                <a:spcPts val="0"/>
              </a:spcAft>
              <a:buNone/>
              <a:defRPr sz="1600">
                <a:solidFill>
                  <a:schemeClr val="dk1"/>
                </a:solidFill>
                <a:latin typeface="Nunito"/>
                <a:ea typeface="Nunito"/>
                <a:cs typeface="Nunito"/>
                <a:sym typeface="Nunito"/>
              </a:defRPr>
            </a:lvl8pPr>
            <a:lvl9pPr lvl="8" rtl="0">
              <a:spcBef>
                <a:spcPts val="0"/>
              </a:spcBef>
              <a:spcAft>
                <a:spcPts val="0"/>
              </a:spcAft>
              <a:buNone/>
              <a:defRPr sz="1600">
                <a:solidFill>
                  <a:schemeClr val="dk1"/>
                </a:solidFill>
                <a:latin typeface="Nunito"/>
                <a:ea typeface="Nunito"/>
                <a:cs typeface="Nunito"/>
                <a:sym typeface="Nunito"/>
              </a:defRPr>
            </a:lvl9pPr>
          </a:lstStyle>
          <a:p>
            <a:endParaRPr/>
          </a:p>
        </p:txBody>
      </p:sp>
      <p:sp>
        <p:nvSpPr>
          <p:cNvPr id="477" name="Google Shape;477;p20"/>
          <p:cNvSpPr/>
          <p:nvPr/>
        </p:nvSpPr>
        <p:spPr>
          <a:xfrm rot="-5400000">
            <a:off x="-597935" y="2503512"/>
            <a:ext cx="2085044" cy="909976"/>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44"/>
        <p:cNvGrpSpPr/>
        <p:nvPr/>
      </p:nvGrpSpPr>
      <p:grpSpPr>
        <a:xfrm>
          <a:off x="0" y="0"/>
          <a:ext cx="0" cy="0"/>
          <a:chOff x="0" y="0"/>
          <a:chExt cx="0" cy="0"/>
        </a:xfrm>
      </p:grpSpPr>
      <p:sp>
        <p:nvSpPr>
          <p:cNvPr id="45" name="Google Shape;45;p3"/>
          <p:cNvSpPr/>
          <p:nvPr/>
        </p:nvSpPr>
        <p:spPr>
          <a:xfrm>
            <a:off x="8126963" y="2662131"/>
            <a:ext cx="1026768" cy="1063342"/>
          </a:xfrm>
          <a:custGeom>
            <a:avLst/>
            <a:gdLst/>
            <a:ahLst/>
            <a:cxnLst/>
            <a:rect l="l" t="t" r="r" b="b"/>
            <a:pathLst>
              <a:path w="32004" h="33175" extrusionOk="0">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628994" y="4681643"/>
            <a:ext cx="305040" cy="274626"/>
          </a:xfrm>
          <a:custGeom>
            <a:avLst/>
            <a:gdLst/>
            <a:ahLst/>
            <a:cxnLst/>
            <a:rect l="l" t="t" r="r" b="b"/>
            <a:pathLst>
              <a:path w="9508" h="8568" extrusionOk="0">
                <a:moveTo>
                  <a:pt x="4414" y="1"/>
                </a:moveTo>
                <a:cubicBezTo>
                  <a:pt x="2737" y="1"/>
                  <a:pt x="1039" y="697"/>
                  <a:pt x="332" y="2246"/>
                </a:cubicBezTo>
                <a:cubicBezTo>
                  <a:pt x="21" y="2909"/>
                  <a:pt x="0" y="3655"/>
                  <a:pt x="145" y="4380"/>
                </a:cubicBezTo>
                <a:cubicBezTo>
                  <a:pt x="187" y="4545"/>
                  <a:pt x="228" y="4711"/>
                  <a:pt x="290" y="4877"/>
                </a:cubicBezTo>
                <a:cubicBezTo>
                  <a:pt x="601" y="5726"/>
                  <a:pt x="1119" y="6472"/>
                  <a:pt x="1719" y="7155"/>
                </a:cubicBezTo>
                <a:cubicBezTo>
                  <a:pt x="2237" y="7756"/>
                  <a:pt x="2859" y="8336"/>
                  <a:pt x="3625" y="8523"/>
                </a:cubicBezTo>
                <a:cubicBezTo>
                  <a:pt x="3774" y="8553"/>
                  <a:pt x="3926" y="8568"/>
                  <a:pt x="4080" y="8568"/>
                </a:cubicBezTo>
                <a:cubicBezTo>
                  <a:pt x="4547" y="8568"/>
                  <a:pt x="5027" y="8435"/>
                  <a:pt x="5448" y="8233"/>
                </a:cubicBezTo>
                <a:cubicBezTo>
                  <a:pt x="7416" y="7259"/>
                  <a:pt x="9508" y="4670"/>
                  <a:pt x="8638" y="2371"/>
                </a:cubicBezTo>
                <a:cubicBezTo>
                  <a:pt x="8348" y="1604"/>
                  <a:pt x="7706" y="1003"/>
                  <a:pt x="7002" y="610"/>
                </a:cubicBezTo>
                <a:cubicBezTo>
                  <a:pt x="6258" y="212"/>
                  <a:pt x="5339" y="1"/>
                  <a:pt x="4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832922" y="589039"/>
            <a:ext cx="95060" cy="91895"/>
          </a:xfrm>
          <a:custGeom>
            <a:avLst/>
            <a:gdLst/>
            <a:ahLst/>
            <a:cxnLst/>
            <a:rect l="l" t="t" r="r" b="b"/>
            <a:pathLst>
              <a:path w="2963" h="2867" extrusionOk="0">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968331" y="3798488"/>
            <a:ext cx="161535" cy="144172"/>
          </a:xfrm>
          <a:custGeom>
            <a:avLst/>
            <a:gdLst/>
            <a:ahLst/>
            <a:cxnLst/>
            <a:rect l="l" t="t" r="r" b="b"/>
            <a:pathLst>
              <a:path w="5035" h="4498" extrusionOk="0">
                <a:moveTo>
                  <a:pt x="2570" y="1"/>
                </a:moveTo>
                <a:cubicBezTo>
                  <a:pt x="1501" y="1"/>
                  <a:pt x="317" y="575"/>
                  <a:pt x="83" y="1657"/>
                </a:cubicBezTo>
                <a:cubicBezTo>
                  <a:pt x="1" y="2010"/>
                  <a:pt x="63" y="2403"/>
                  <a:pt x="208" y="2755"/>
                </a:cubicBezTo>
                <a:cubicBezTo>
                  <a:pt x="249" y="2838"/>
                  <a:pt x="291" y="2921"/>
                  <a:pt x="332" y="3004"/>
                </a:cubicBezTo>
                <a:cubicBezTo>
                  <a:pt x="581" y="3397"/>
                  <a:pt x="933" y="3729"/>
                  <a:pt x="1306" y="4019"/>
                </a:cubicBezTo>
                <a:cubicBezTo>
                  <a:pt x="1637" y="4267"/>
                  <a:pt x="2010" y="4495"/>
                  <a:pt x="2424" y="4495"/>
                </a:cubicBezTo>
                <a:cubicBezTo>
                  <a:pt x="2445" y="4497"/>
                  <a:pt x="2466" y="4497"/>
                  <a:pt x="2487" y="4497"/>
                </a:cubicBezTo>
                <a:cubicBezTo>
                  <a:pt x="2795" y="4497"/>
                  <a:pt x="3083" y="4358"/>
                  <a:pt x="3336" y="4164"/>
                </a:cubicBezTo>
                <a:cubicBezTo>
                  <a:pt x="4226" y="3460"/>
                  <a:pt x="5034" y="1906"/>
                  <a:pt x="4330" y="829"/>
                </a:cubicBezTo>
                <a:cubicBezTo>
                  <a:pt x="4102" y="477"/>
                  <a:pt x="3729" y="228"/>
                  <a:pt x="3315" y="104"/>
                </a:cubicBezTo>
                <a:cubicBezTo>
                  <a:pt x="3084" y="35"/>
                  <a:pt x="2830" y="1"/>
                  <a:pt x="25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6696175" y="4228743"/>
            <a:ext cx="2000344" cy="919266"/>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7936232" y="-1208"/>
            <a:ext cx="1217499" cy="1961934"/>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DACB"/>
              </a:solidFill>
            </a:endParaRPr>
          </a:p>
        </p:txBody>
      </p:sp>
      <p:sp>
        <p:nvSpPr>
          <p:cNvPr id="51" name="Google Shape;51;p3"/>
          <p:cNvSpPr/>
          <p:nvPr/>
        </p:nvSpPr>
        <p:spPr>
          <a:xfrm>
            <a:off x="-593" y="4048113"/>
            <a:ext cx="1384296" cy="1095522"/>
          </a:xfrm>
          <a:custGeom>
            <a:avLst/>
            <a:gdLst/>
            <a:ahLst/>
            <a:cxnLst/>
            <a:rect l="l" t="t" r="r" b="b"/>
            <a:pathLst>
              <a:path w="43148" h="34179" extrusionOk="0">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593" y="-1208"/>
            <a:ext cx="1302582" cy="1600766"/>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1D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593" y="1748250"/>
            <a:ext cx="1415544" cy="1827762"/>
          </a:xfrm>
          <a:custGeom>
            <a:avLst/>
            <a:gdLst/>
            <a:ahLst/>
            <a:cxnLst/>
            <a:rect l="l" t="t" r="r" b="b"/>
            <a:pathLst>
              <a:path w="44122" h="57024" extrusionOk="0">
                <a:moveTo>
                  <a:pt x="11154" y="0"/>
                </a:moveTo>
                <a:cubicBezTo>
                  <a:pt x="8648" y="0"/>
                  <a:pt x="6146" y="222"/>
                  <a:pt x="3771" y="560"/>
                </a:cubicBezTo>
                <a:cubicBezTo>
                  <a:pt x="2548" y="725"/>
                  <a:pt x="1285" y="933"/>
                  <a:pt x="1" y="1160"/>
                </a:cubicBezTo>
                <a:lnTo>
                  <a:pt x="1" y="51309"/>
                </a:lnTo>
                <a:cubicBezTo>
                  <a:pt x="1596" y="52448"/>
                  <a:pt x="3294" y="53505"/>
                  <a:pt x="5117" y="54458"/>
                </a:cubicBezTo>
                <a:cubicBezTo>
                  <a:pt x="8552" y="56249"/>
                  <a:pt x="12469" y="57024"/>
                  <a:pt x="16428" y="57024"/>
                </a:cubicBezTo>
                <a:cubicBezTo>
                  <a:pt x="21348" y="57024"/>
                  <a:pt x="26332" y="55827"/>
                  <a:pt x="30533" y="53898"/>
                </a:cubicBezTo>
                <a:cubicBezTo>
                  <a:pt x="36167" y="51288"/>
                  <a:pt x="39606" y="45302"/>
                  <a:pt x="41491" y="39502"/>
                </a:cubicBezTo>
                <a:cubicBezTo>
                  <a:pt x="44121" y="31486"/>
                  <a:pt x="41387" y="23159"/>
                  <a:pt x="36872" y="16385"/>
                </a:cubicBezTo>
                <a:cubicBezTo>
                  <a:pt x="34365" y="12636"/>
                  <a:pt x="31382" y="8907"/>
                  <a:pt x="28151" y="5738"/>
                </a:cubicBezTo>
                <a:cubicBezTo>
                  <a:pt x="25520" y="3170"/>
                  <a:pt x="22247" y="1637"/>
                  <a:pt x="18726" y="808"/>
                </a:cubicBezTo>
                <a:cubicBezTo>
                  <a:pt x="16285" y="232"/>
                  <a:pt x="13718" y="0"/>
                  <a:pt x="11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106022" y="4365881"/>
            <a:ext cx="250564" cy="201161"/>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896170" y="4113019"/>
            <a:ext cx="178667" cy="163788"/>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6314045" y="4150937"/>
            <a:ext cx="197404" cy="98401"/>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5659369" y="3931089"/>
            <a:ext cx="156948" cy="99811"/>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5746506" y="4357612"/>
            <a:ext cx="95734" cy="86253"/>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921933" y="-1208"/>
            <a:ext cx="1232802" cy="819326"/>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074806" y="-1208"/>
            <a:ext cx="923751" cy="694257"/>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6219017" y="104854"/>
            <a:ext cx="623363" cy="463768"/>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360565" y="207198"/>
            <a:ext cx="335615" cy="23843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28346" y="2132335"/>
            <a:ext cx="331637" cy="330333"/>
          </a:xfrm>
          <a:custGeom>
            <a:avLst/>
            <a:gdLst/>
            <a:ahLst/>
            <a:cxnLst/>
            <a:rect l="l" t="t" r="r" b="b"/>
            <a:pathLst>
              <a:path w="10337" h="10306" extrusionOk="0">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txBox="1">
            <a:spLocks noGrp="1"/>
          </p:cNvSpPr>
          <p:nvPr>
            <p:ph type="subTitle" idx="1"/>
          </p:nvPr>
        </p:nvSpPr>
        <p:spPr>
          <a:xfrm>
            <a:off x="2331720" y="3172968"/>
            <a:ext cx="4480500" cy="685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grpSp>
        <p:nvGrpSpPr>
          <p:cNvPr id="65" name="Google Shape;65;p3"/>
          <p:cNvGrpSpPr/>
          <p:nvPr/>
        </p:nvGrpSpPr>
        <p:grpSpPr>
          <a:xfrm rot="-5400000">
            <a:off x="6308029" y="1985147"/>
            <a:ext cx="489135" cy="447388"/>
            <a:chOff x="5177300" y="2314950"/>
            <a:chExt cx="341575" cy="312400"/>
          </a:xfrm>
        </p:grpSpPr>
        <p:sp>
          <p:nvSpPr>
            <p:cNvPr id="66" name="Google Shape;66;p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rot="4297850">
            <a:off x="2673799" y="2681112"/>
            <a:ext cx="489159" cy="447379"/>
            <a:chOff x="5177300" y="2314950"/>
            <a:chExt cx="341575" cy="312400"/>
          </a:xfrm>
        </p:grpSpPr>
        <p:sp>
          <p:nvSpPr>
            <p:cNvPr id="72" name="Google Shape;72;p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3"/>
          <p:cNvSpPr txBox="1">
            <a:spLocks noGrp="1"/>
          </p:cNvSpPr>
          <p:nvPr>
            <p:ph type="title"/>
          </p:nvPr>
        </p:nvSpPr>
        <p:spPr>
          <a:xfrm>
            <a:off x="2331720" y="1828800"/>
            <a:ext cx="4489800" cy="9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78" name="Google Shape;78;p3"/>
          <p:cNvSpPr txBox="1">
            <a:spLocks noGrp="1"/>
          </p:cNvSpPr>
          <p:nvPr>
            <p:ph type="title" idx="2" hasCustomPrompt="1"/>
          </p:nvPr>
        </p:nvSpPr>
        <p:spPr>
          <a:xfrm>
            <a:off x="3849624" y="1124712"/>
            <a:ext cx="1444800" cy="72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1pPr>
            <a:lvl2pPr lvl="1"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2pPr>
            <a:lvl3pPr lvl="2"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3pPr>
            <a:lvl4pPr lvl="3"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4pPr>
            <a:lvl5pPr lvl="4"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5pPr>
            <a:lvl6pPr lvl="5"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6pPr>
            <a:lvl7pPr lvl="6"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7pPr>
            <a:lvl8pPr lvl="7"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8pPr>
            <a:lvl9pPr lvl="8" algn="ctr" rtl="0">
              <a:spcBef>
                <a:spcPts val="0"/>
              </a:spcBef>
              <a:spcAft>
                <a:spcPts val="0"/>
              </a:spcAft>
              <a:buClr>
                <a:schemeClr val="accent1"/>
              </a:buClr>
              <a:buSzPts val="7200"/>
              <a:buFont typeface="Nunito"/>
              <a:buNone/>
              <a:defRPr sz="7200" b="1">
                <a:solidFill>
                  <a:schemeClr val="accent1"/>
                </a:solidFill>
                <a:latin typeface="Nunito"/>
                <a:ea typeface="Nunito"/>
                <a:cs typeface="Nunito"/>
                <a:sym typeface="Nunito"/>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columns of text">
  <p:cSld name="CUSTOM_10">
    <p:bg>
      <p:bgPr>
        <a:solidFill>
          <a:schemeClr val="accent1"/>
        </a:solidFill>
        <a:effectLst/>
      </p:bgPr>
    </p:bg>
    <p:spTree>
      <p:nvGrpSpPr>
        <p:cNvPr id="1" name="Shape 478"/>
        <p:cNvGrpSpPr/>
        <p:nvPr/>
      </p:nvGrpSpPr>
      <p:grpSpPr>
        <a:xfrm>
          <a:off x="0" y="0"/>
          <a:ext cx="0" cy="0"/>
          <a:chOff x="0" y="0"/>
          <a:chExt cx="0" cy="0"/>
        </a:xfrm>
      </p:grpSpPr>
      <p:sp>
        <p:nvSpPr>
          <p:cNvPr id="479" name="Google Shape;479;p21"/>
          <p:cNvSpPr txBox="1">
            <a:spLocks noGrp="1"/>
          </p:cNvSpPr>
          <p:nvPr>
            <p:ph type="title"/>
          </p:nvPr>
        </p:nvSpPr>
        <p:spPr>
          <a:xfrm>
            <a:off x="1435608" y="418374"/>
            <a:ext cx="6272700" cy="576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480" name="Google Shape;480;p21"/>
          <p:cNvSpPr txBox="1">
            <a:spLocks noGrp="1"/>
          </p:cNvSpPr>
          <p:nvPr>
            <p:ph type="subTitle" idx="1"/>
          </p:nvPr>
        </p:nvSpPr>
        <p:spPr>
          <a:xfrm>
            <a:off x="1911775" y="1655064"/>
            <a:ext cx="21762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3"/>
                </a:solidFill>
                <a:latin typeface="Nunito"/>
                <a:ea typeface="Nunito"/>
                <a:cs typeface="Nunito"/>
                <a:sym typeface="Nunito"/>
              </a:defRPr>
            </a:lvl1pPr>
            <a:lvl2pPr lvl="1" algn="ctr" rtl="0">
              <a:spcBef>
                <a:spcPts val="0"/>
              </a:spcBef>
              <a:spcAft>
                <a:spcPts val="0"/>
              </a:spcAft>
              <a:buNone/>
              <a:defRPr sz="1800" b="1">
                <a:solidFill>
                  <a:schemeClr val="accent3"/>
                </a:solidFill>
                <a:latin typeface="Nunito"/>
                <a:ea typeface="Nunito"/>
                <a:cs typeface="Nunito"/>
                <a:sym typeface="Nunito"/>
              </a:defRPr>
            </a:lvl2pPr>
            <a:lvl3pPr lvl="2" algn="ctr" rtl="0">
              <a:spcBef>
                <a:spcPts val="0"/>
              </a:spcBef>
              <a:spcAft>
                <a:spcPts val="0"/>
              </a:spcAft>
              <a:buNone/>
              <a:defRPr sz="1800" b="1">
                <a:solidFill>
                  <a:schemeClr val="accent3"/>
                </a:solidFill>
                <a:latin typeface="Nunito"/>
                <a:ea typeface="Nunito"/>
                <a:cs typeface="Nunito"/>
                <a:sym typeface="Nunito"/>
              </a:defRPr>
            </a:lvl3pPr>
            <a:lvl4pPr lvl="3" algn="ctr" rtl="0">
              <a:spcBef>
                <a:spcPts val="0"/>
              </a:spcBef>
              <a:spcAft>
                <a:spcPts val="0"/>
              </a:spcAft>
              <a:buNone/>
              <a:defRPr sz="1800" b="1">
                <a:solidFill>
                  <a:schemeClr val="accent3"/>
                </a:solidFill>
                <a:latin typeface="Nunito"/>
                <a:ea typeface="Nunito"/>
                <a:cs typeface="Nunito"/>
                <a:sym typeface="Nunito"/>
              </a:defRPr>
            </a:lvl4pPr>
            <a:lvl5pPr lvl="4" algn="ctr" rtl="0">
              <a:spcBef>
                <a:spcPts val="0"/>
              </a:spcBef>
              <a:spcAft>
                <a:spcPts val="0"/>
              </a:spcAft>
              <a:buNone/>
              <a:defRPr sz="1800" b="1">
                <a:solidFill>
                  <a:schemeClr val="accent3"/>
                </a:solidFill>
                <a:latin typeface="Nunito"/>
                <a:ea typeface="Nunito"/>
                <a:cs typeface="Nunito"/>
                <a:sym typeface="Nunito"/>
              </a:defRPr>
            </a:lvl5pPr>
            <a:lvl6pPr lvl="5" algn="ctr" rtl="0">
              <a:spcBef>
                <a:spcPts val="0"/>
              </a:spcBef>
              <a:spcAft>
                <a:spcPts val="0"/>
              </a:spcAft>
              <a:buNone/>
              <a:defRPr sz="1800" b="1">
                <a:solidFill>
                  <a:schemeClr val="accent3"/>
                </a:solidFill>
                <a:latin typeface="Nunito"/>
                <a:ea typeface="Nunito"/>
                <a:cs typeface="Nunito"/>
                <a:sym typeface="Nunito"/>
              </a:defRPr>
            </a:lvl6pPr>
            <a:lvl7pPr lvl="6" algn="ctr" rtl="0">
              <a:spcBef>
                <a:spcPts val="0"/>
              </a:spcBef>
              <a:spcAft>
                <a:spcPts val="0"/>
              </a:spcAft>
              <a:buNone/>
              <a:defRPr sz="1800" b="1">
                <a:solidFill>
                  <a:schemeClr val="accent3"/>
                </a:solidFill>
                <a:latin typeface="Nunito"/>
                <a:ea typeface="Nunito"/>
                <a:cs typeface="Nunito"/>
                <a:sym typeface="Nunito"/>
              </a:defRPr>
            </a:lvl7pPr>
            <a:lvl8pPr lvl="7" algn="ctr" rtl="0">
              <a:spcBef>
                <a:spcPts val="0"/>
              </a:spcBef>
              <a:spcAft>
                <a:spcPts val="0"/>
              </a:spcAft>
              <a:buNone/>
              <a:defRPr sz="1800" b="1">
                <a:solidFill>
                  <a:schemeClr val="accent3"/>
                </a:solidFill>
                <a:latin typeface="Nunito"/>
                <a:ea typeface="Nunito"/>
                <a:cs typeface="Nunito"/>
                <a:sym typeface="Nunito"/>
              </a:defRPr>
            </a:lvl8pPr>
            <a:lvl9pPr lvl="8" algn="ctr"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481" name="Google Shape;481;p21"/>
          <p:cNvSpPr txBox="1">
            <a:spLocks noGrp="1"/>
          </p:cNvSpPr>
          <p:nvPr>
            <p:ph type="subTitle" idx="2"/>
          </p:nvPr>
        </p:nvSpPr>
        <p:spPr>
          <a:xfrm>
            <a:off x="1911775" y="2011680"/>
            <a:ext cx="2176200" cy="576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482" name="Google Shape;482;p21"/>
          <p:cNvSpPr txBox="1">
            <a:spLocks noGrp="1"/>
          </p:cNvSpPr>
          <p:nvPr>
            <p:ph type="subTitle" idx="3"/>
          </p:nvPr>
        </p:nvSpPr>
        <p:spPr>
          <a:xfrm>
            <a:off x="4880403" y="1655064"/>
            <a:ext cx="2176200" cy="402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3"/>
                </a:solidFill>
                <a:latin typeface="Nunito"/>
                <a:ea typeface="Nunito"/>
                <a:cs typeface="Nunito"/>
                <a:sym typeface="Nunito"/>
              </a:defRPr>
            </a:lvl1pPr>
            <a:lvl2pPr lvl="1" algn="ctr" rtl="0">
              <a:spcBef>
                <a:spcPts val="0"/>
              </a:spcBef>
              <a:spcAft>
                <a:spcPts val="0"/>
              </a:spcAft>
              <a:buNone/>
              <a:defRPr sz="1800" b="1">
                <a:solidFill>
                  <a:schemeClr val="accent3"/>
                </a:solidFill>
                <a:latin typeface="Nunito"/>
                <a:ea typeface="Nunito"/>
                <a:cs typeface="Nunito"/>
                <a:sym typeface="Nunito"/>
              </a:defRPr>
            </a:lvl2pPr>
            <a:lvl3pPr lvl="2" algn="ctr" rtl="0">
              <a:spcBef>
                <a:spcPts val="0"/>
              </a:spcBef>
              <a:spcAft>
                <a:spcPts val="0"/>
              </a:spcAft>
              <a:buNone/>
              <a:defRPr sz="1800" b="1">
                <a:solidFill>
                  <a:schemeClr val="accent3"/>
                </a:solidFill>
                <a:latin typeface="Nunito"/>
                <a:ea typeface="Nunito"/>
                <a:cs typeface="Nunito"/>
                <a:sym typeface="Nunito"/>
              </a:defRPr>
            </a:lvl3pPr>
            <a:lvl4pPr lvl="3" algn="ctr" rtl="0">
              <a:spcBef>
                <a:spcPts val="0"/>
              </a:spcBef>
              <a:spcAft>
                <a:spcPts val="0"/>
              </a:spcAft>
              <a:buNone/>
              <a:defRPr sz="1800" b="1">
                <a:solidFill>
                  <a:schemeClr val="accent3"/>
                </a:solidFill>
                <a:latin typeface="Nunito"/>
                <a:ea typeface="Nunito"/>
                <a:cs typeface="Nunito"/>
                <a:sym typeface="Nunito"/>
              </a:defRPr>
            </a:lvl4pPr>
            <a:lvl5pPr lvl="4" algn="ctr" rtl="0">
              <a:spcBef>
                <a:spcPts val="0"/>
              </a:spcBef>
              <a:spcAft>
                <a:spcPts val="0"/>
              </a:spcAft>
              <a:buNone/>
              <a:defRPr sz="1800" b="1">
                <a:solidFill>
                  <a:schemeClr val="accent3"/>
                </a:solidFill>
                <a:latin typeface="Nunito"/>
                <a:ea typeface="Nunito"/>
                <a:cs typeface="Nunito"/>
                <a:sym typeface="Nunito"/>
              </a:defRPr>
            </a:lvl5pPr>
            <a:lvl6pPr lvl="5" algn="ctr" rtl="0">
              <a:spcBef>
                <a:spcPts val="0"/>
              </a:spcBef>
              <a:spcAft>
                <a:spcPts val="0"/>
              </a:spcAft>
              <a:buNone/>
              <a:defRPr sz="1800" b="1">
                <a:solidFill>
                  <a:schemeClr val="accent3"/>
                </a:solidFill>
                <a:latin typeface="Nunito"/>
                <a:ea typeface="Nunito"/>
                <a:cs typeface="Nunito"/>
                <a:sym typeface="Nunito"/>
              </a:defRPr>
            </a:lvl6pPr>
            <a:lvl7pPr lvl="6" algn="ctr" rtl="0">
              <a:spcBef>
                <a:spcPts val="0"/>
              </a:spcBef>
              <a:spcAft>
                <a:spcPts val="0"/>
              </a:spcAft>
              <a:buNone/>
              <a:defRPr sz="1800" b="1">
                <a:solidFill>
                  <a:schemeClr val="accent3"/>
                </a:solidFill>
                <a:latin typeface="Nunito"/>
                <a:ea typeface="Nunito"/>
                <a:cs typeface="Nunito"/>
                <a:sym typeface="Nunito"/>
              </a:defRPr>
            </a:lvl7pPr>
            <a:lvl8pPr lvl="7" algn="ctr" rtl="0">
              <a:spcBef>
                <a:spcPts val="0"/>
              </a:spcBef>
              <a:spcAft>
                <a:spcPts val="0"/>
              </a:spcAft>
              <a:buNone/>
              <a:defRPr sz="1800" b="1">
                <a:solidFill>
                  <a:schemeClr val="accent3"/>
                </a:solidFill>
                <a:latin typeface="Nunito"/>
                <a:ea typeface="Nunito"/>
                <a:cs typeface="Nunito"/>
                <a:sym typeface="Nunito"/>
              </a:defRPr>
            </a:lvl8pPr>
            <a:lvl9pPr lvl="8" algn="ctr"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483" name="Google Shape;483;p21"/>
          <p:cNvSpPr txBox="1">
            <a:spLocks noGrp="1"/>
          </p:cNvSpPr>
          <p:nvPr>
            <p:ph type="subTitle" idx="4"/>
          </p:nvPr>
        </p:nvSpPr>
        <p:spPr>
          <a:xfrm>
            <a:off x="4880403" y="2011680"/>
            <a:ext cx="21762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484" name="Google Shape;484;p21"/>
          <p:cNvSpPr txBox="1">
            <a:spLocks noGrp="1"/>
          </p:cNvSpPr>
          <p:nvPr>
            <p:ph type="subTitle" idx="5"/>
          </p:nvPr>
        </p:nvSpPr>
        <p:spPr>
          <a:xfrm>
            <a:off x="1911775" y="3337315"/>
            <a:ext cx="21762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3"/>
                </a:solidFill>
                <a:latin typeface="Nunito"/>
                <a:ea typeface="Nunito"/>
                <a:cs typeface="Nunito"/>
                <a:sym typeface="Nunito"/>
              </a:defRPr>
            </a:lvl1pPr>
            <a:lvl2pPr lvl="1" algn="ctr" rtl="0">
              <a:spcBef>
                <a:spcPts val="0"/>
              </a:spcBef>
              <a:spcAft>
                <a:spcPts val="0"/>
              </a:spcAft>
              <a:buNone/>
              <a:defRPr sz="1800" b="1">
                <a:solidFill>
                  <a:schemeClr val="accent3"/>
                </a:solidFill>
                <a:latin typeface="Nunito"/>
                <a:ea typeface="Nunito"/>
                <a:cs typeface="Nunito"/>
                <a:sym typeface="Nunito"/>
              </a:defRPr>
            </a:lvl2pPr>
            <a:lvl3pPr lvl="2" algn="ctr" rtl="0">
              <a:spcBef>
                <a:spcPts val="0"/>
              </a:spcBef>
              <a:spcAft>
                <a:spcPts val="0"/>
              </a:spcAft>
              <a:buNone/>
              <a:defRPr sz="1800" b="1">
                <a:solidFill>
                  <a:schemeClr val="accent3"/>
                </a:solidFill>
                <a:latin typeface="Nunito"/>
                <a:ea typeface="Nunito"/>
                <a:cs typeface="Nunito"/>
                <a:sym typeface="Nunito"/>
              </a:defRPr>
            </a:lvl3pPr>
            <a:lvl4pPr lvl="3" algn="ctr" rtl="0">
              <a:spcBef>
                <a:spcPts val="0"/>
              </a:spcBef>
              <a:spcAft>
                <a:spcPts val="0"/>
              </a:spcAft>
              <a:buNone/>
              <a:defRPr sz="1800" b="1">
                <a:solidFill>
                  <a:schemeClr val="accent3"/>
                </a:solidFill>
                <a:latin typeface="Nunito"/>
                <a:ea typeface="Nunito"/>
                <a:cs typeface="Nunito"/>
                <a:sym typeface="Nunito"/>
              </a:defRPr>
            </a:lvl4pPr>
            <a:lvl5pPr lvl="4" algn="ctr" rtl="0">
              <a:spcBef>
                <a:spcPts val="0"/>
              </a:spcBef>
              <a:spcAft>
                <a:spcPts val="0"/>
              </a:spcAft>
              <a:buNone/>
              <a:defRPr sz="1800" b="1">
                <a:solidFill>
                  <a:schemeClr val="accent3"/>
                </a:solidFill>
                <a:latin typeface="Nunito"/>
                <a:ea typeface="Nunito"/>
                <a:cs typeface="Nunito"/>
                <a:sym typeface="Nunito"/>
              </a:defRPr>
            </a:lvl5pPr>
            <a:lvl6pPr lvl="5" algn="ctr" rtl="0">
              <a:spcBef>
                <a:spcPts val="0"/>
              </a:spcBef>
              <a:spcAft>
                <a:spcPts val="0"/>
              </a:spcAft>
              <a:buNone/>
              <a:defRPr sz="1800" b="1">
                <a:solidFill>
                  <a:schemeClr val="accent3"/>
                </a:solidFill>
                <a:latin typeface="Nunito"/>
                <a:ea typeface="Nunito"/>
                <a:cs typeface="Nunito"/>
                <a:sym typeface="Nunito"/>
              </a:defRPr>
            </a:lvl6pPr>
            <a:lvl7pPr lvl="6" algn="ctr" rtl="0">
              <a:spcBef>
                <a:spcPts val="0"/>
              </a:spcBef>
              <a:spcAft>
                <a:spcPts val="0"/>
              </a:spcAft>
              <a:buNone/>
              <a:defRPr sz="1800" b="1">
                <a:solidFill>
                  <a:schemeClr val="accent3"/>
                </a:solidFill>
                <a:latin typeface="Nunito"/>
                <a:ea typeface="Nunito"/>
                <a:cs typeface="Nunito"/>
                <a:sym typeface="Nunito"/>
              </a:defRPr>
            </a:lvl7pPr>
            <a:lvl8pPr lvl="7" algn="ctr" rtl="0">
              <a:spcBef>
                <a:spcPts val="0"/>
              </a:spcBef>
              <a:spcAft>
                <a:spcPts val="0"/>
              </a:spcAft>
              <a:buNone/>
              <a:defRPr sz="1800" b="1">
                <a:solidFill>
                  <a:schemeClr val="accent3"/>
                </a:solidFill>
                <a:latin typeface="Nunito"/>
                <a:ea typeface="Nunito"/>
                <a:cs typeface="Nunito"/>
                <a:sym typeface="Nunito"/>
              </a:defRPr>
            </a:lvl8pPr>
            <a:lvl9pPr lvl="8" algn="ctr"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485" name="Google Shape;485;p21"/>
          <p:cNvSpPr txBox="1">
            <a:spLocks noGrp="1"/>
          </p:cNvSpPr>
          <p:nvPr>
            <p:ph type="subTitle" idx="6"/>
          </p:nvPr>
        </p:nvSpPr>
        <p:spPr>
          <a:xfrm>
            <a:off x="1911775" y="3693931"/>
            <a:ext cx="21762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486" name="Google Shape;486;p21"/>
          <p:cNvSpPr txBox="1">
            <a:spLocks noGrp="1"/>
          </p:cNvSpPr>
          <p:nvPr>
            <p:ph type="subTitle" idx="7"/>
          </p:nvPr>
        </p:nvSpPr>
        <p:spPr>
          <a:xfrm>
            <a:off x="4880403" y="3337315"/>
            <a:ext cx="21762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3"/>
                </a:solidFill>
                <a:latin typeface="Nunito"/>
                <a:ea typeface="Nunito"/>
                <a:cs typeface="Nunito"/>
                <a:sym typeface="Nunito"/>
              </a:defRPr>
            </a:lvl1pPr>
            <a:lvl2pPr lvl="1" algn="ctr" rtl="0">
              <a:spcBef>
                <a:spcPts val="0"/>
              </a:spcBef>
              <a:spcAft>
                <a:spcPts val="0"/>
              </a:spcAft>
              <a:buNone/>
              <a:defRPr sz="1800" b="1">
                <a:solidFill>
                  <a:schemeClr val="accent3"/>
                </a:solidFill>
                <a:latin typeface="Nunito"/>
                <a:ea typeface="Nunito"/>
                <a:cs typeface="Nunito"/>
                <a:sym typeface="Nunito"/>
              </a:defRPr>
            </a:lvl2pPr>
            <a:lvl3pPr lvl="2" algn="ctr" rtl="0">
              <a:spcBef>
                <a:spcPts val="0"/>
              </a:spcBef>
              <a:spcAft>
                <a:spcPts val="0"/>
              </a:spcAft>
              <a:buNone/>
              <a:defRPr sz="1800" b="1">
                <a:solidFill>
                  <a:schemeClr val="accent3"/>
                </a:solidFill>
                <a:latin typeface="Nunito"/>
                <a:ea typeface="Nunito"/>
                <a:cs typeface="Nunito"/>
                <a:sym typeface="Nunito"/>
              </a:defRPr>
            </a:lvl3pPr>
            <a:lvl4pPr lvl="3" algn="ctr" rtl="0">
              <a:spcBef>
                <a:spcPts val="0"/>
              </a:spcBef>
              <a:spcAft>
                <a:spcPts val="0"/>
              </a:spcAft>
              <a:buNone/>
              <a:defRPr sz="1800" b="1">
                <a:solidFill>
                  <a:schemeClr val="accent3"/>
                </a:solidFill>
                <a:latin typeface="Nunito"/>
                <a:ea typeface="Nunito"/>
                <a:cs typeface="Nunito"/>
                <a:sym typeface="Nunito"/>
              </a:defRPr>
            </a:lvl4pPr>
            <a:lvl5pPr lvl="4" algn="ctr" rtl="0">
              <a:spcBef>
                <a:spcPts val="0"/>
              </a:spcBef>
              <a:spcAft>
                <a:spcPts val="0"/>
              </a:spcAft>
              <a:buNone/>
              <a:defRPr sz="1800" b="1">
                <a:solidFill>
                  <a:schemeClr val="accent3"/>
                </a:solidFill>
                <a:latin typeface="Nunito"/>
                <a:ea typeface="Nunito"/>
                <a:cs typeface="Nunito"/>
                <a:sym typeface="Nunito"/>
              </a:defRPr>
            </a:lvl5pPr>
            <a:lvl6pPr lvl="5" algn="ctr" rtl="0">
              <a:spcBef>
                <a:spcPts val="0"/>
              </a:spcBef>
              <a:spcAft>
                <a:spcPts val="0"/>
              </a:spcAft>
              <a:buNone/>
              <a:defRPr sz="1800" b="1">
                <a:solidFill>
                  <a:schemeClr val="accent3"/>
                </a:solidFill>
                <a:latin typeface="Nunito"/>
                <a:ea typeface="Nunito"/>
                <a:cs typeface="Nunito"/>
                <a:sym typeface="Nunito"/>
              </a:defRPr>
            </a:lvl6pPr>
            <a:lvl7pPr lvl="6" algn="ctr" rtl="0">
              <a:spcBef>
                <a:spcPts val="0"/>
              </a:spcBef>
              <a:spcAft>
                <a:spcPts val="0"/>
              </a:spcAft>
              <a:buNone/>
              <a:defRPr sz="1800" b="1">
                <a:solidFill>
                  <a:schemeClr val="accent3"/>
                </a:solidFill>
                <a:latin typeface="Nunito"/>
                <a:ea typeface="Nunito"/>
                <a:cs typeface="Nunito"/>
                <a:sym typeface="Nunito"/>
              </a:defRPr>
            </a:lvl7pPr>
            <a:lvl8pPr lvl="7" algn="ctr" rtl="0">
              <a:spcBef>
                <a:spcPts val="0"/>
              </a:spcBef>
              <a:spcAft>
                <a:spcPts val="0"/>
              </a:spcAft>
              <a:buNone/>
              <a:defRPr sz="1800" b="1">
                <a:solidFill>
                  <a:schemeClr val="accent3"/>
                </a:solidFill>
                <a:latin typeface="Nunito"/>
                <a:ea typeface="Nunito"/>
                <a:cs typeface="Nunito"/>
                <a:sym typeface="Nunito"/>
              </a:defRPr>
            </a:lvl8pPr>
            <a:lvl9pPr lvl="8" algn="ctr" rtl="0">
              <a:spcBef>
                <a:spcPts val="0"/>
              </a:spcBef>
              <a:spcAft>
                <a:spcPts val="0"/>
              </a:spcAft>
              <a:buNone/>
              <a:defRPr sz="1800" b="1">
                <a:solidFill>
                  <a:schemeClr val="accent3"/>
                </a:solidFill>
                <a:latin typeface="Nunito"/>
                <a:ea typeface="Nunito"/>
                <a:cs typeface="Nunito"/>
                <a:sym typeface="Nunito"/>
              </a:defRPr>
            </a:lvl9pPr>
          </a:lstStyle>
          <a:p>
            <a:endParaRPr/>
          </a:p>
        </p:txBody>
      </p:sp>
      <p:sp>
        <p:nvSpPr>
          <p:cNvPr id="487" name="Google Shape;487;p21"/>
          <p:cNvSpPr txBox="1">
            <a:spLocks noGrp="1"/>
          </p:cNvSpPr>
          <p:nvPr>
            <p:ph type="subTitle" idx="8"/>
          </p:nvPr>
        </p:nvSpPr>
        <p:spPr>
          <a:xfrm>
            <a:off x="4880403" y="3693931"/>
            <a:ext cx="21762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488" name="Google Shape;488;p21"/>
          <p:cNvSpPr/>
          <p:nvPr/>
        </p:nvSpPr>
        <p:spPr>
          <a:xfrm>
            <a:off x="692715" y="1034242"/>
            <a:ext cx="186752" cy="16768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8643464" y="1326960"/>
            <a:ext cx="121657" cy="109135"/>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10405"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7710450" y="530327"/>
            <a:ext cx="1433536" cy="1327661"/>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rot="10800000">
            <a:off x="-1739" y="2675884"/>
            <a:ext cx="747651" cy="1170972"/>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rot="10800000">
            <a:off x="-1739" y="2922321"/>
            <a:ext cx="624069" cy="1181571"/>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flipH="1">
            <a:off x="7436526" y="4433150"/>
            <a:ext cx="1547839" cy="711981"/>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1422746" y="4751853"/>
            <a:ext cx="183515" cy="14745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1269054" y="4566503"/>
            <a:ext cx="130858" cy="12005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1"/>
          <p:cNvSpPr/>
          <p:nvPr/>
        </p:nvSpPr>
        <p:spPr>
          <a:xfrm>
            <a:off x="1575099" y="4594298"/>
            <a:ext cx="144580" cy="72130"/>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1"/>
          <p:cNvSpPr/>
          <p:nvPr/>
        </p:nvSpPr>
        <p:spPr>
          <a:xfrm>
            <a:off x="1095624" y="4433147"/>
            <a:ext cx="114950" cy="73163"/>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1159442" y="4745791"/>
            <a:ext cx="70117" cy="63225"/>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_9">
    <p:bg>
      <p:bgPr>
        <a:solidFill>
          <a:schemeClr val="accent4"/>
        </a:solidFill>
        <a:effectLst/>
      </p:bgPr>
    </p:bg>
    <p:spTree>
      <p:nvGrpSpPr>
        <p:cNvPr id="1" name="Shape 503"/>
        <p:cNvGrpSpPr/>
        <p:nvPr/>
      </p:nvGrpSpPr>
      <p:grpSpPr>
        <a:xfrm>
          <a:off x="0" y="0"/>
          <a:ext cx="0" cy="0"/>
          <a:chOff x="0" y="0"/>
          <a:chExt cx="0" cy="0"/>
        </a:xfrm>
      </p:grpSpPr>
      <p:sp>
        <p:nvSpPr>
          <p:cNvPr id="504" name="Google Shape;504;p22"/>
          <p:cNvSpPr txBox="1">
            <a:spLocks noGrp="1"/>
          </p:cNvSpPr>
          <p:nvPr>
            <p:ph type="title"/>
          </p:nvPr>
        </p:nvSpPr>
        <p:spPr>
          <a:xfrm>
            <a:off x="1453896" y="411480"/>
            <a:ext cx="6272700" cy="941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505" name="Google Shape;505;p22"/>
          <p:cNvSpPr/>
          <p:nvPr/>
        </p:nvSpPr>
        <p:spPr>
          <a:xfrm>
            <a:off x="0" y="4008102"/>
            <a:ext cx="958346" cy="1135418"/>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2"/>
          <p:cNvSpPr/>
          <p:nvPr/>
        </p:nvSpPr>
        <p:spPr>
          <a:xfrm>
            <a:off x="-2" y="185404"/>
            <a:ext cx="1025437" cy="1611956"/>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a:off x="7293266" y="248182"/>
            <a:ext cx="163346"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p:nvPr/>
        </p:nvSpPr>
        <p:spPr>
          <a:xfrm>
            <a:off x="8493106" y="4203170"/>
            <a:ext cx="95598" cy="91488"/>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2"/>
          <p:cNvSpPr/>
          <p:nvPr/>
        </p:nvSpPr>
        <p:spPr>
          <a:xfrm>
            <a:off x="489616" y="3699790"/>
            <a:ext cx="161359" cy="144715"/>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2"/>
          <p:cNvSpPr/>
          <p:nvPr/>
        </p:nvSpPr>
        <p:spPr>
          <a:xfrm>
            <a:off x="8755649" y="1205424"/>
            <a:ext cx="161340" cy="144715"/>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a:off x="1169424" y="4616868"/>
            <a:ext cx="205809" cy="217938"/>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p:nvPr/>
        </p:nvSpPr>
        <p:spPr>
          <a:xfrm>
            <a:off x="1546774" y="4834790"/>
            <a:ext cx="119537" cy="130615"/>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a:off x="7968438" y="3"/>
            <a:ext cx="1034376" cy="1135386"/>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5" name="Google Shape;515;p22"/>
          <p:cNvGrpSpPr/>
          <p:nvPr/>
        </p:nvGrpSpPr>
        <p:grpSpPr>
          <a:xfrm>
            <a:off x="1546774" y="88236"/>
            <a:ext cx="509835" cy="466288"/>
            <a:chOff x="5177300" y="2314950"/>
            <a:chExt cx="341575" cy="312400"/>
          </a:xfrm>
        </p:grpSpPr>
        <p:sp>
          <p:nvSpPr>
            <p:cNvPr id="516" name="Google Shape;516;p22"/>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22"/>
          <p:cNvSpPr/>
          <p:nvPr/>
        </p:nvSpPr>
        <p:spPr>
          <a:xfrm rot="5400000">
            <a:off x="7425303" y="2050006"/>
            <a:ext cx="2393912" cy="1043496"/>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txBox="1">
            <a:spLocks noGrp="1"/>
          </p:cNvSpPr>
          <p:nvPr>
            <p:ph type="subTitle" idx="1"/>
          </p:nvPr>
        </p:nvSpPr>
        <p:spPr>
          <a:xfrm>
            <a:off x="1453896" y="1654960"/>
            <a:ext cx="6272700" cy="1206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Nunito SemiBold"/>
                <a:ea typeface="Nunito SemiBold"/>
                <a:cs typeface="Nunito SemiBold"/>
                <a:sym typeface="Nunito SemiBold"/>
              </a:defRPr>
            </a:lvl1pPr>
            <a:lvl2pPr lvl="1" algn="ctr" rtl="0">
              <a:spcBef>
                <a:spcPts val="0"/>
              </a:spcBef>
              <a:spcAft>
                <a:spcPts val="0"/>
              </a:spcAft>
              <a:buNone/>
              <a:defRPr>
                <a:solidFill>
                  <a:schemeClr val="dk1"/>
                </a:solidFill>
                <a:latin typeface="Nunito SemiBold"/>
                <a:ea typeface="Nunito SemiBold"/>
                <a:cs typeface="Nunito SemiBold"/>
                <a:sym typeface="Nunito SemiBold"/>
              </a:defRPr>
            </a:lvl2pPr>
            <a:lvl3pPr lvl="2" algn="ctr" rtl="0">
              <a:spcBef>
                <a:spcPts val="0"/>
              </a:spcBef>
              <a:spcAft>
                <a:spcPts val="0"/>
              </a:spcAft>
              <a:buNone/>
              <a:defRPr>
                <a:solidFill>
                  <a:schemeClr val="dk1"/>
                </a:solidFill>
                <a:latin typeface="Nunito SemiBold"/>
                <a:ea typeface="Nunito SemiBold"/>
                <a:cs typeface="Nunito SemiBold"/>
                <a:sym typeface="Nunito SemiBold"/>
              </a:defRPr>
            </a:lvl3pPr>
            <a:lvl4pPr lvl="3" algn="ctr" rtl="0">
              <a:spcBef>
                <a:spcPts val="0"/>
              </a:spcBef>
              <a:spcAft>
                <a:spcPts val="0"/>
              </a:spcAft>
              <a:buNone/>
              <a:defRPr>
                <a:solidFill>
                  <a:schemeClr val="dk1"/>
                </a:solidFill>
                <a:latin typeface="Nunito SemiBold"/>
                <a:ea typeface="Nunito SemiBold"/>
                <a:cs typeface="Nunito SemiBold"/>
                <a:sym typeface="Nunito SemiBold"/>
              </a:defRPr>
            </a:lvl4pPr>
            <a:lvl5pPr lvl="4" algn="ctr" rtl="0">
              <a:spcBef>
                <a:spcPts val="0"/>
              </a:spcBef>
              <a:spcAft>
                <a:spcPts val="0"/>
              </a:spcAft>
              <a:buNone/>
              <a:defRPr>
                <a:solidFill>
                  <a:schemeClr val="dk1"/>
                </a:solidFill>
                <a:latin typeface="Nunito SemiBold"/>
                <a:ea typeface="Nunito SemiBold"/>
                <a:cs typeface="Nunito SemiBold"/>
                <a:sym typeface="Nunito SemiBold"/>
              </a:defRPr>
            </a:lvl5pPr>
            <a:lvl6pPr lvl="5" algn="ctr" rtl="0">
              <a:spcBef>
                <a:spcPts val="0"/>
              </a:spcBef>
              <a:spcAft>
                <a:spcPts val="0"/>
              </a:spcAft>
              <a:buNone/>
              <a:defRPr>
                <a:solidFill>
                  <a:schemeClr val="dk1"/>
                </a:solidFill>
                <a:latin typeface="Nunito SemiBold"/>
                <a:ea typeface="Nunito SemiBold"/>
                <a:cs typeface="Nunito SemiBold"/>
                <a:sym typeface="Nunito SemiBold"/>
              </a:defRPr>
            </a:lvl6pPr>
            <a:lvl7pPr lvl="6" algn="ctr" rtl="0">
              <a:spcBef>
                <a:spcPts val="0"/>
              </a:spcBef>
              <a:spcAft>
                <a:spcPts val="0"/>
              </a:spcAft>
              <a:buNone/>
              <a:defRPr>
                <a:solidFill>
                  <a:schemeClr val="dk1"/>
                </a:solidFill>
                <a:latin typeface="Nunito SemiBold"/>
                <a:ea typeface="Nunito SemiBold"/>
                <a:cs typeface="Nunito SemiBold"/>
                <a:sym typeface="Nunito SemiBold"/>
              </a:defRPr>
            </a:lvl7pPr>
            <a:lvl8pPr lvl="7" algn="ctr" rtl="0">
              <a:spcBef>
                <a:spcPts val="0"/>
              </a:spcBef>
              <a:spcAft>
                <a:spcPts val="0"/>
              </a:spcAft>
              <a:buNone/>
              <a:defRPr>
                <a:solidFill>
                  <a:schemeClr val="dk1"/>
                </a:solidFill>
                <a:latin typeface="Nunito SemiBold"/>
                <a:ea typeface="Nunito SemiBold"/>
                <a:cs typeface="Nunito SemiBold"/>
                <a:sym typeface="Nunito SemiBold"/>
              </a:defRPr>
            </a:lvl8pPr>
            <a:lvl9pPr lvl="8" algn="ctr" rtl="0">
              <a:spcBef>
                <a:spcPts val="0"/>
              </a:spcBef>
              <a:spcAft>
                <a:spcPts val="0"/>
              </a:spcAft>
              <a:buNone/>
              <a:defRPr>
                <a:solidFill>
                  <a:schemeClr val="dk1"/>
                </a:solidFill>
                <a:latin typeface="Nunito SemiBold"/>
                <a:ea typeface="Nunito SemiBold"/>
                <a:cs typeface="Nunito SemiBold"/>
                <a:sym typeface="Nunito SemiBold"/>
              </a:defRPr>
            </a:lvl9pPr>
          </a:lstStyle>
          <a:p>
            <a:endParaRPr/>
          </a:p>
        </p:txBody>
      </p:sp>
      <p:sp>
        <p:nvSpPr>
          <p:cNvPr id="523" name="Google Shape;523;p22"/>
          <p:cNvSpPr txBox="1"/>
          <p:nvPr/>
        </p:nvSpPr>
        <p:spPr>
          <a:xfrm>
            <a:off x="1966800" y="3644625"/>
            <a:ext cx="5210400" cy="737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chemeClr val="accent3"/>
                </a:solidFill>
                <a:latin typeface="Nunito"/>
                <a:ea typeface="Nunito"/>
                <a:cs typeface="Nunito"/>
                <a:sym typeface="Nunito"/>
              </a:rPr>
              <a:t>CREDITS:</a:t>
            </a:r>
            <a:r>
              <a:rPr lang="en" sz="1200">
                <a:solidFill>
                  <a:schemeClr val="dk1"/>
                </a:solidFill>
                <a:latin typeface="Nunito"/>
                <a:ea typeface="Nunito"/>
                <a:cs typeface="Nunito"/>
                <a:sym typeface="Nunito"/>
              </a:rPr>
              <a:t> This presentation template was created by </a:t>
            </a:r>
            <a:r>
              <a:rPr lang="en" sz="1200" b="1">
                <a:solidFill>
                  <a:schemeClr val="accent3"/>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200">
                <a:solidFill>
                  <a:schemeClr val="dk1"/>
                </a:solidFill>
                <a:latin typeface="Nunito"/>
                <a:ea typeface="Nunito"/>
                <a:cs typeface="Nunito"/>
                <a:sym typeface="Nunito"/>
              </a:rPr>
              <a:t>, including icons by </a:t>
            </a:r>
            <a:r>
              <a:rPr lang="en" sz="1200" b="1">
                <a:solidFill>
                  <a:schemeClr val="accent3"/>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200">
                <a:solidFill>
                  <a:schemeClr val="dk1"/>
                </a:solidFill>
                <a:latin typeface="Nunito"/>
                <a:ea typeface="Nunito"/>
                <a:cs typeface="Nunito"/>
                <a:sym typeface="Nunito"/>
              </a:rPr>
              <a:t>, infographics &amp; images by </a:t>
            </a:r>
            <a:r>
              <a:rPr lang="en" sz="1200" b="1">
                <a:solidFill>
                  <a:schemeClr val="accent3"/>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r>
              <a:rPr lang="en" sz="1200">
                <a:solidFill>
                  <a:schemeClr val="dk1"/>
                </a:solidFill>
                <a:latin typeface="Nunito"/>
                <a:ea typeface="Nunito"/>
                <a:cs typeface="Nunito"/>
                <a:sym typeface="Nunito"/>
              </a:rPr>
              <a:t> and illustrations by </a:t>
            </a:r>
            <a:r>
              <a:rPr lang="en" sz="1200" b="1">
                <a:solidFill>
                  <a:schemeClr val="accent3"/>
                </a:solidFill>
                <a:uFill>
                  <a:noFill/>
                </a:uFill>
                <a:latin typeface="Nunito"/>
                <a:ea typeface="Nunito"/>
                <a:cs typeface="Nunito"/>
                <a:sym typeface="Nunito"/>
                <a:hlinkClick r:id="rId5">
                  <a:extLst>
                    <a:ext uri="{A12FA001-AC4F-418D-AE19-62706E023703}">
                      <ahyp:hlinkClr xmlns:ahyp="http://schemas.microsoft.com/office/drawing/2018/hyperlinkcolor" val="tx"/>
                    </a:ext>
                  </a:extLst>
                </a:hlinkClick>
              </a:rPr>
              <a:t>Stories</a:t>
            </a:r>
            <a:endParaRPr sz="1200" b="1">
              <a:solidFill>
                <a:schemeClr val="accent3"/>
              </a:solidFill>
              <a:latin typeface="Nunito"/>
              <a:ea typeface="Nunito"/>
              <a:cs typeface="Nunito"/>
              <a:sym typeface="Nuni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3">
  <p:cSld name="TITLE_AND_BODY_1">
    <p:bg>
      <p:bgPr>
        <a:solidFill>
          <a:schemeClr val="accent1"/>
        </a:solidFill>
        <a:effectLst/>
      </p:bgPr>
    </p:bg>
    <p:spTree>
      <p:nvGrpSpPr>
        <p:cNvPr id="1" name="Shape 524"/>
        <p:cNvGrpSpPr/>
        <p:nvPr/>
      </p:nvGrpSpPr>
      <p:grpSpPr>
        <a:xfrm>
          <a:off x="0" y="0"/>
          <a:ext cx="0" cy="0"/>
          <a:chOff x="0" y="0"/>
          <a:chExt cx="0" cy="0"/>
        </a:xfrm>
      </p:grpSpPr>
      <p:sp>
        <p:nvSpPr>
          <p:cNvPr id="525" name="Google Shape;525;p23"/>
          <p:cNvSpPr txBox="1">
            <a:spLocks noGrp="1"/>
          </p:cNvSpPr>
          <p:nvPr>
            <p:ph type="title"/>
          </p:nvPr>
        </p:nvSpPr>
        <p:spPr>
          <a:xfrm>
            <a:off x="1589121" y="1307648"/>
            <a:ext cx="30657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526" name="Google Shape;526;p23"/>
          <p:cNvSpPr txBox="1">
            <a:spLocks noGrp="1"/>
          </p:cNvSpPr>
          <p:nvPr>
            <p:ph type="body" idx="1"/>
          </p:nvPr>
        </p:nvSpPr>
        <p:spPr>
          <a:xfrm>
            <a:off x="1664208" y="2212848"/>
            <a:ext cx="3127200" cy="12162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1pPr>
            <a:lvl2pPr marL="914400" lvl="1" indent="-317500"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2pPr>
            <a:lvl3pPr marL="1371600" lvl="2" indent="-317500"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3pPr>
            <a:lvl4pPr marL="1828800" lvl="3" indent="-317500"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4pPr>
            <a:lvl5pPr marL="2286000" lvl="4" indent="-317500"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5pPr>
            <a:lvl6pPr marL="2743200" lvl="5" indent="-317500"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6pPr>
            <a:lvl7pPr marL="3200400" lvl="6" indent="-317500"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7pPr>
            <a:lvl8pPr marL="3657600" lvl="7" indent="-317500"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8pPr>
            <a:lvl9pPr marL="4114800" lvl="8" indent="-317500"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9pPr>
          </a:lstStyle>
          <a:p>
            <a:endParaRPr/>
          </a:p>
        </p:txBody>
      </p:sp>
      <p:sp>
        <p:nvSpPr>
          <p:cNvPr id="527" name="Google Shape;527;p23"/>
          <p:cNvSpPr/>
          <p:nvPr/>
        </p:nvSpPr>
        <p:spPr>
          <a:xfrm rot="5400000">
            <a:off x="8203294" y="2117903"/>
            <a:ext cx="1310270" cy="571148"/>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352" y="-7961"/>
            <a:ext cx="846632" cy="1041291"/>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23"/>
          <p:cNvGrpSpPr/>
          <p:nvPr/>
        </p:nvGrpSpPr>
        <p:grpSpPr>
          <a:xfrm rot="-7199998">
            <a:off x="8314692" y="2703201"/>
            <a:ext cx="626176" cy="572692"/>
            <a:chOff x="5177300" y="2314950"/>
            <a:chExt cx="341575" cy="312400"/>
          </a:xfrm>
        </p:grpSpPr>
        <p:sp>
          <p:nvSpPr>
            <p:cNvPr id="530" name="Google Shape;530;p2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23"/>
          <p:cNvSpPr/>
          <p:nvPr/>
        </p:nvSpPr>
        <p:spPr>
          <a:xfrm rot="10800000">
            <a:off x="-358" y="3196916"/>
            <a:ext cx="623145" cy="1178536"/>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6" name="Google Shape;536;p23"/>
          <p:cNvGrpSpPr/>
          <p:nvPr/>
        </p:nvGrpSpPr>
        <p:grpSpPr>
          <a:xfrm rot="8636073">
            <a:off x="213099" y="3135526"/>
            <a:ext cx="498749" cy="456124"/>
            <a:chOff x="5177300" y="2314950"/>
            <a:chExt cx="341575" cy="312400"/>
          </a:xfrm>
        </p:grpSpPr>
        <p:sp>
          <p:nvSpPr>
            <p:cNvPr id="537" name="Google Shape;537;p2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23"/>
          <p:cNvGrpSpPr/>
          <p:nvPr/>
        </p:nvGrpSpPr>
        <p:grpSpPr>
          <a:xfrm>
            <a:off x="7339365" y="-6012"/>
            <a:ext cx="1530964" cy="919336"/>
            <a:chOff x="2960200" y="1284875"/>
            <a:chExt cx="3360325" cy="2018300"/>
          </a:xfrm>
        </p:grpSpPr>
        <p:sp>
          <p:nvSpPr>
            <p:cNvPr id="543" name="Google Shape;543;p23"/>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3"/>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 name="Google Shape;547;p23"/>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4">
  <p:cSld name="CUSTOM_11">
    <p:bg>
      <p:bgPr>
        <a:solidFill>
          <a:schemeClr val="accent4"/>
        </a:solidFill>
        <a:effectLst/>
      </p:bgPr>
    </p:bg>
    <p:spTree>
      <p:nvGrpSpPr>
        <p:cNvPr id="1" name="Shape 548"/>
        <p:cNvGrpSpPr/>
        <p:nvPr/>
      </p:nvGrpSpPr>
      <p:grpSpPr>
        <a:xfrm>
          <a:off x="0" y="0"/>
          <a:ext cx="0" cy="0"/>
          <a:chOff x="0" y="0"/>
          <a:chExt cx="0" cy="0"/>
        </a:xfrm>
      </p:grpSpPr>
      <p:sp>
        <p:nvSpPr>
          <p:cNvPr id="549" name="Google Shape;549;p24"/>
          <p:cNvSpPr txBox="1">
            <a:spLocks noGrp="1"/>
          </p:cNvSpPr>
          <p:nvPr>
            <p:ph type="title"/>
          </p:nvPr>
        </p:nvSpPr>
        <p:spPr>
          <a:xfrm>
            <a:off x="1433550" y="418374"/>
            <a:ext cx="6276900" cy="576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550" name="Google Shape;550;p24"/>
          <p:cNvSpPr txBox="1">
            <a:spLocks noGrp="1"/>
          </p:cNvSpPr>
          <p:nvPr>
            <p:ph type="subTitle" idx="1"/>
          </p:nvPr>
        </p:nvSpPr>
        <p:spPr>
          <a:xfrm>
            <a:off x="4202625" y="1822748"/>
            <a:ext cx="4181400" cy="209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Nunito"/>
                <a:ea typeface="Nunito"/>
                <a:cs typeface="Nunito"/>
                <a:sym typeface="Nunito"/>
              </a:defRPr>
            </a:lvl1pPr>
            <a:lvl2pPr lvl="1" rtl="0">
              <a:spcBef>
                <a:spcPts val="0"/>
              </a:spcBef>
              <a:spcAft>
                <a:spcPts val="0"/>
              </a:spcAft>
              <a:buNone/>
              <a:defRPr sz="1600">
                <a:solidFill>
                  <a:schemeClr val="dk2"/>
                </a:solidFill>
                <a:latin typeface="Nunito"/>
                <a:ea typeface="Nunito"/>
                <a:cs typeface="Nunito"/>
                <a:sym typeface="Nunito"/>
              </a:defRPr>
            </a:lvl2pPr>
            <a:lvl3pPr lvl="2" rtl="0">
              <a:spcBef>
                <a:spcPts val="0"/>
              </a:spcBef>
              <a:spcAft>
                <a:spcPts val="0"/>
              </a:spcAft>
              <a:buNone/>
              <a:defRPr sz="1600">
                <a:solidFill>
                  <a:schemeClr val="dk2"/>
                </a:solidFill>
                <a:latin typeface="Nunito"/>
                <a:ea typeface="Nunito"/>
                <a:cs typeface="Nunito"/>
                <a:sym typeface="Nunito"/>
              </a:defRPr>
            </a:lvl3pPr>
            <a:lvl4pPr lvl="3" rtl="0">
              <a:spcBef>
                <a:spcPts val="0"/>
              </a:spcBef>
              <a:spcAft>
                <a:spcPts val="0"/>
              </a:spcAft>
              <a:buNone/>
              <a:defRPr sz="1600">
                <a:solidFill>
                  <a:schemeClr val="dk2"/>
                </a:solidFill>
                <a:latin typeface="Nunito"/>
                <a:ea typeface="Nunito"/>
                <a:cs typeface="Nunito"/>
                <a:sym typeface="Nunito"/>
              </a:defRPr>
            </a:lvl4pPr>
            <a:lvl5pPr lvl="4" rtl="0">
              <a:spcBef>
                <a:spcPts val="0"/>
              </a:spcBef>
              <a:spcAft>
                <a:spcPts val="0"/>
              </a:spcAft>
              <a:buNone/>
              <a:defRPr sz="1600">
                <a:solidFill>
                  <a:schemeClr val="dk2"/>
                </a:solidFill>
                <a:latin typeface="Nunito"/>
                <a:ea typeface="Nunito"/>
                <a:cs typeface="Nunito"/>
                <a:sym typeface="Nunito"/>
              </a:defRPr>
            </a:lvl5pPr>
            <a:lvl6pPr lvl="5" rtl="0">
              <a:spcBef>
                <a:spcPts val="0"/>
              </a:spcBef>
              <a:spcAft>
                <a:spcPts val="0"/>
              </a:spcAft>
              <a:buNone/>
              <a:defRPr sz="1600">
                <a:solidFill>
                  <a:schemeClr val="dk2"/>
                </a:solidFill>
                <a:latin typeface="Nunito"/>
                <a:ea typeface="Nunito"/>
                <a:cs typeface="Nunito"/>
                <a:sym typeface="Nunito"/>
              </a:defRPr>
            </a:lvl6pPr>
            <a:lvl7pPr lvl="6" rtl="0">
              <a:spcBef>
                <a:spcPts val="0"/>
              </a:spcBef>
              <a:spcAft>
                <a:spcPts val="0"/>
              </a:spcAft>
              <a:buNone/>
              <a:defRPr sz="1600">
                <a:solidFill>
                  <a:schemeClr val="dk2"/>
                </a:solidFill>
                <a:latin typeface="Nunito"/>
                <a:ea typeface="Nunito"/>
                <a:cs typeface="Nunito"/>
                <a:sym typeface="Nunito"/>
              </a:defRPr>
            </a:lvl7pPr>
            <a:lvl8pPr lvl="7" rtl="0">
              <a:spcBef>
                <a:spcPts val="0"/>
              </a:spcBef>
              <a:spcAft>
                <a:spcPts val="0"/>
              </a:spcAft>
              <a:buNone/>
              <a:defRPr sz="1600">
                <a:solidFill>
                  <a:schemeClr val="dk2"/>
                </a:solidFill>
                <a:latin typeface="Nunito"/>
                <a:ea typeface="Nunito"/>
                <a:cs typeface="Nunito"/>
                <a:sym typeface="Nunito"/>
              </a:defRPr>
            </a:lvl8pPr>
            <a:lvl9pPr lvl="8"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551" name="Google Shape;551;p24"/>
          <p:cNvSpPr/>
          <p:nvPr/>
        </p:nvSpPr>
        <p:spPr>
          <a:xfrm>
            <a:off x="0" y="185401"/>
            <a:ext cx="838394" cy="1317905"/>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488628" y="185407"/>
            <a:ext cx="163346"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a:off x="315366" y="3659090"/>
            <a:ext cx="161359" cy="144715"/>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8762524" y="959049"/>
            <a:ext cx="161340" cy="144715"/>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5633501" y="4678850"/>
            <a:ext cx="2045205" cy="466311"/>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8294848" y="1"/>
            <a:ext cx="838358" cy="920204"/>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24"/>
          <p:cNvGrpSpPr/>
          <p:nvPr/>
        </p:nvGrpSpPr>
        <p:grpSpPr>
          <a:xfrm>
            <a:off x="8459112" y="3192811"/>
            <a:ext cx="509835" cy="466288"/>
            <a:chOff x="5177300" y="2314950"/>
            <a:chExt cx="341575" cy="312400"/>
          </a:xfrm>
        </p:grpSpPr>
        <p:sp>
          <p:nvSpPr>
            <p:cNvPr id="558" name="Google Shape;558;p24"/>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24"/>
          <p:cNvSpPr/>
          <p:nvPr/>
        </p:nvSpPr>
        <p:spPr>
          <a:xfrm rot="10800000">
            <a:off x="5414562" y="6"/>
            <a:ext cx="1536187" cy="350196"/>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CUSTOM_12">
    <p:bg>
      <p:bgPr>
        <a:solidFill>
          <a:schemeClr val="accent4"/>
        </a:solidFill>
        <a:effectLst/>
      </p:bgPr>
    </p:bg>
    <p:spTree>
      <p:nvGrpSpPr>
        <p:cNvPr id="1" name="Shape 564"/>
        <p:cNvGrpSpPr/>
        <p:nvPr/>
      </p:nvGrpSpPr>
      <p:grpSpPr>
        <a:xfrm>
          <a:off x="0" y="0"/>
          <a:ext cx="0" cy="0"/>
          <a:chOff x="0" y="0"/>
          <a:chExt cx="0" cy="0"/>
        </a:xfrm>
      </p:grpSpPr>
      <p:sp>
        <p:nvSpPr>
          <p:cNvPr id="565" name="Google Shape;565;p25"/>
          <p:cNvSpPr/>
          <p:nvPr/>
        </p:nvSpPr>
        <p:spPr>
          <a:xfrm>
            <a:off x="692715" y="1034242"/>
            <a:ext cx="186752" cy="16768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5"/>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8643464" y="1326960"/>
            <a:ext cx="121657" cy="109135"/>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10405"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a:off x="7710450" y="530327"/>
            <a:ext cx="1433536" cy="1327661"/>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a:off x="3857333" y="-6911"/>
            <a:ext cx="2387772" cy="1042117"/>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3207626" y="4433150"/>
            <a:ext cx="1547839" cy="711981"/>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p:nvPr/>
        </p:nvSpPr>
        <p:spPr>
          <a:xfrm>
            <a:off x="1422746" y="4751853"/>
            <a:ext cx="183515" cy="14745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p:nvPr/>
        </p:nvSpPr>
        <p:spPr>
          <a:xfrm>
            <a:off x="1269054" y="4566503"/>
            <a:ext cx="130858" cy="12005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1575099" y="4594298"/>
            <a:ext cx="144580" cy="72130"/>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1095624" y="4433147"/>
            <a:ext cx="114950" cy="73163"/>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1159442" y="4745791"/>
            <a:ext cx="70117" cy="63225"/>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5"/>
          <p:cNvGrpSpPr/>
          <p:nvPr/>
        </p:nvGrpSpPr>
        <p:grpSpPr>
          <a:xfrm rot="10800000">
            <a:off x="6311381" y="3803824"/>
            <a:ext cx="1931101" cy="1350549"/>
            <a:chOff x="3045330" y="-6829"/>
            <a:chExt cx="2308272" cy="1614331"/>
          </a:xfrm>
        </p:grpSpPr>
        <p:sp>
          <p:nvSpPr>
            <p:cNvPr id="580" name="Google Shape;580;p25"/>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25"/>
          <p:cNvSpPr/>
          <p:nvPr/>
        </p:nvSpPr>
        <p:spPr>
          <a:xfrm rot="-5400000">
            <a:off x="-597935" y="2503512"/>
            <a:ext cx="2085044" cy="909976"/>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CUSTOM_13">
    <p:bg>
      <p:bgPr>
        <a:solidFill>
          <a:schemeClr val="accent1"/>
        </a:solidFill>
        <a:effectLst/>
      </p:bgPr>
    </p:bg>
    <p:spTree>
      <p:nvGrpSpPr>
        <p:cNvPr id="1" name="Shape 584"/>
        <p:cNvGrpSpPr/>
        <p:nvPr/>
      </p:nvGrpSpPr>
      <p:grpSpPr>
        <a:xfrm>
          <a:off x="0" y="0"/>
          <a:ext cx="0" cy="0"/>
          <a:chOff x="0" y="0"/>
          <a:chExt cx="0" cy="0"/>
        </a:xfrm>
      </p:grpSpPr>
      <p:sp>
        <p:nvSpPr>
          <p:cNvPr id="585" name="Google Shape;585;p26"/>
          <p:cNvSpPr/>
          <p:nvPr/>
        </p:nvSpPr>
        <p:spPr>
          <a:xfrm>
            <a:off x="2209324" y="4423399"/>
            <a:ext cx="2293706" cy="72015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6" name="Google Shape;586;p26"/>
          <p:cNvGrpSpPr/>
          <p:nvPr/>
        </p:nvGrpSpPr>
        <p:grpSpPr>
          <a:xfrm rot="240">
            <a:off x="2258334" y="4341119"/>
            <a:ext cx="489135" cy="447357"/>
            <a:chOff x="5177300" y="2314950"/>
            <a:chExt cx="341575" cy="312400"/>
          </a:xfrm>
        </p:grpSpPr>
        <p:sp>
          <p:nvSpPr>
            <p:cNvPr id="587" name="Google Shape;587;p2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26"/>
          <p:cNvGrpSpPr/>
          <p:nvPr/>
        </p:nvGrpSpPr>
        <p:grpSpPr>
          <a:xfrm rot="-5400000">
            <a:off x="283454" y="4559784"/>
            <a:ext cx="489135" cy="447388"/>
            <a:chOff x="5177300" y="2314950"/>
            <a:chExt cx="341575" cy="312400"/>
          </a:xfrm>
        </p:grpSpPr>
        <p:sp>
          <p:nvSpPr>
            <p:cNvPr id="593" name="Google Shape;593;p2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26"/>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a:off x="-10405"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208581" y="1392590"/>
            <a:ext cx="95734" cy="9169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rot="10800000">
            <a:off x="-6839" y="2313092"/>
            <a:ext cx="937578" cy="1468477"/>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rot="10800000">
            <a:off x="-6838" y="2622133"/>
            <a:ext cx="782603" cy="1481769"/>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26"/>
          <p:cNvGrpSpPr/>
          <p:nvPr/>
        </p:nvGrpSpPr>
        <p:grpSpPr>
          <a:xfrm>
            <a:off x="6462383" y="-6809"/>
            <a:ext cx="2286113" cy="1598833"/>
            <a:chOff x="3045330" y="-6829"/>
            <a:chExt cx="2308272" cy="1614331"/>
          </a:xfrm>
        </p:grpSpPr>
        <p:sp>
          <p:nvSpPr>
            <p:cNvPr id="606" name="Google Shape;606;p26"/>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DE6"/>
                </a:solidFill>
              </a:endParaRPr>
            </a:p>
          </p:txBody>
        </p:sp>
        <p:sp>
          <p:nvSpPr>
            <p:cNvPr id="607" name="Google Shape;607;p26"/>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DE6"/>
                </a:solidFill>
              </a:endParaRPr>
            </a:p>
          </p:txBody>
        </p:sp>
        <p:sp>
          <p:nvSpPr>
            <p:cNvPr id="608" name="Google Shape;608;p26"/>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DE6"/>
                </a:solidFill>
              </a:endParaRPr>
            </a:p>
          </p:txBody>
        </p:sp>
      </p:grpSp>
      <p:grpSp>
        <p:nvGrpSpPr>
          <p:cNvPr id="609" name="Google Shape;609;p26"/>
          <p:cNvGrpSpPr/>
          <p:nvPr/>
        </p:nvGrpSpPr>
        <p:grpSpPr>
          <a:xfrm rot="-5400000">
            <a:off x="8147745" y="1475666"/>
            <a:ext cx="652955" cy="597215"/>
            <a:chOff x="5177300" y="2314950"/>
            <a:chExt cx="341575" cy="312400"/>
          </a:xfrm>
        </p:grpSpPr>
        <p:sp>
          <p:nvSpPr>
            <p:cNvPr id="610" name="Google Shape;610;p2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26"/>
          <p:cNvSpPr/>
          <p:nvPr/>
        </p:nvSpPr>
        <p:spPr>
          <a:xfrm rot="10800000">
            <a:off x="3463667" y="-6899"/>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3">
  <p:cSld name="CUSTOM_14">
    <p:bg>
      <p:bgPr>
        <a:solidFill>
          <a:schemeClr val="accent6"/>
        </a:solidFill>
        <a:effectLst/>
      </p:bgPr>
    </p:bg>
    <p:spTree>
      <p:nvGrpSpPr>
        <p:cNvPr id="1" name="Shape 616"/>
        <p:cNvGrpSpPr/>
        <p:nvPr/>
      </p:nvGrpSpPr>
      <p:grpSpPr>
        <a:xfrm>
          <a:off x="0" y="0"/>
          <a:ext cx="0" cy="0"/>
          <a:chOff x="0" y="0"/>
          <a:chExt cx="0" cy="0"/>
        </a:xfrm>
      </p:grpSpPr>
      <p:sp>
        <p:nvSpPr>
          <p:cNvPr id="617" name="Google Shape;617;p27"/>
          <p:cNvSpPr/>
          <p:nvPr/>
        </p:nvSpPr>
        <p:spPr>
          <a:xfrm>
            <a:off x="0" y="4203174"/>
            <a:ext cx="793699" cy="940326"/>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2" y="185404"/>
            <a:ext cx="1025437" cy="1611956"/>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7293266" y="248182"/>
            <a:ext cx="163346"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8493106" y="4203170"/>
            <a:ext cx="95598" cy="91488"/>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316166" y="3692940"/>
            <a:ext cx="161359" cy="144715"/>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8755649" y="1205424"/>
            <a:ext cx="161340" cy="144715"/>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587899" y="4651193"/>
            <a:ext cx="205809" cy="217938"/>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905899" y="4869115"/>
            <a:ext cx="119537" cy="130615"/>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7968438" y="3"/>
            <a:ext cx="1034376" cy="1135386"/>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27"/>
          <p:cNvGrpSpPr/>
          <p:nvPr/>
        </p:nvGrpSpPr>
        <p:grpSpPr>
          <a:xfrm>
            <a:off x="1546774" y="88236"/>
            <a:ext cx="509835" cy="466288"/>
            <a:chOff x="5177300" y="2314950"/>
            <a:chExt cx="341575" cy="312400"/>
          </a:xfrm>
        </p:grpSpPr>
        <p:sp>
          <p:nvSpPr>
            <p:cNvPr id="628" name="Google Shape;628;p27"/>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27"/>
          <p:cNvSpPr/>
          <p:nvPr/>
        </p:nvSpPr>
        <p:spPr>
          <a:xfrm rot="5400000">
            <a:off x="7425303" y="2050006"/>
            <a:ext cx="2393912" cy="1043496"/>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3">
  <p:cSld name="CUSTOM_15">
    <p:bg>
      <p:bgPr>
        <a:solidFill>
          <a:schemeClr val="accent1"/>
        </a:solidFill>
        <a:effectLst/>
      </p:bgPr>
    </p:bg>
    <p:spTree>
      <p:nvGrpSpPr>
        <p:cNvPr id="1" name="Shape 634"/>
        <p:cNvGrpSpPr/>
        <p:nvPr/>
      </p:nvGrpSpPr>
      <p:grpSpPr>
        <a:xfrm>
          <a:off x="0" y="0"/>
          <a:ext cx="0" cy="0"/>
          <a:chOff x="0" y="0"/>
          <a:chExt cx="0" cy="0"/>
        </a:xfrm>
      </p:grpSpPr>
      <p:sp>
        <p:nvSpPr>
          <p:cNvPr id="635" name="Google Shape;635;p28"/>
          <p:cNvSpPr/>
          <p:nvPr/>
        </p:nvSpPr>
        <p:spPr>
          <a:xfrm>
            <a:off x="692715" y="1034242"/>
            <a:ext cx="186752" cy="16768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8"/>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8"/>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8"/>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8"/>
          <p:cNvSpPr/>
          <p:nvPr/>
        </p:nvSpPr>
        <p:spPr>
          <a:xfrm>
            <a:off x="8835739" y="1063523"/>
            <a:ext cx="121657" cy="109135"/>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8"/>
          <p:cNvSpPr/>
          <p:nvPr/>
        </p:nvSpPr>
        <p:spPr>
          <a:xfrm>
            <a:off x="-13710" y="1044872"/>
            <a:ext cx="3337" cy="57908"/>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8"/>
          <p:cNvSpPr/>
          <p:nvPr/>
        </p:nvSpPr>
        <p:spPr>
          <a:xfrm>
            <a:off x="-3538"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8"/>
          <p:cNvSpPr/>
          <p:nvPr/>
        </p:nvSpPr>
        <p:spPr>
          <a:xfrm rot="10800000">
            <a:off x="-6845" y="2724174"/>
            <a:ext cx="591572" cy="926514"/>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8"/>
          <p:cNvSpPr/>
          <p:nvPr/>
        </p:nvSpPr>
        <p:spPr>
          <a:xfrm rot="10800000">
            <a:off x="-6841" y="2922321"/>
            <a:ext cx="624069" cy="1181571"/>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8"/>
          <p:cNvSpPr txBox="1">
            <a:spLocks noGrp="1"/>
          </p:cNvSpPr>
          <p:nvPr>
            <p:ph type="title"/>
          </p:nvPr>
        </p:nvSpPr>
        <p:spPr>
          <a:xfrm>
            <a:off x="1435608" y="418374"/>
            <a:ext cx="62769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grpSp>
        <p:nvGrpSpPr>
          <p:cNvPr id="645" name="Google Shape;645;p28"/>
          <p:cNvGrpSpPr/>
          <p:nvPr/>
        </p:nvGrpSpPr>
        <p:grpSpPr>
          <a:xfrm>
            <a:off x="182299" y="4569347"/>
            <a:ext cx="624055" cy="466160"/>
            <a:chOff x="1095624" y="4433147"/>
            <a:chExt cx="624055" cy="466160"/>
          </a:xfrm>
        </p:grpSpPr>
        <p:sp>
          <p:nvSpPr>
            <p:cNvPr id="646" name="Google Shape;646;p28"/>
            <p:cNvSpPr/>
            <p:nvPr/>
          </p:nvSpPr>
          <p:spPr>
            <a:xfrm>
              <a:off x="1422746" y="4751853"/>
              <a:ext cx="183515" cy="14745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1269054" y="4566503"/>
              <a:ext cx="130858" cy="12005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p:nvPr/>
          </p:nvSpPr>
          <p:spPr>
            <a:xfrm>
              <a:off x="1575099" y="4594298"/>
              <a:ext cx="144580" cy="72130"/>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8"/>
            <p:cNvSpPr/>
            <p:nvPr/>
          </p:nvSpPr>
          <p:spPr>
            <a:xfrm>
              <a:off x="1095624" y="4433147"/>
              <a:ext cx="114950" cy="73163"/>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8"/>
            <p:cNvSpPr/>
            <p:nvPr/>
          </p:nvSpPr>
          <p:spPr>
            <a:xfrm>
              <a:off x="1159442" y="4745791"/>
              <a:ext cx="70117" cy="63225"/>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28"/>
          <p:cNvSpPr/>
          <p:nvPr/>
        </p:nvSpPr>
        <p:spPr>
          <a:xfrm>
            <a:off x="8093678" y="-1201"/>
            <a:ext cx="1060010" cy="1708218"/>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DACB"/>
              </a:solidFill>
            </a:endParaRPr>
          </a:p>
        </p:txBody>
      </p:sp>
      <p:grpSp>
        <p:nvGrpSpPr>
          <p:cNvPr id="652" name="Google Shape;652;p28"/>
          <p:cNvGrpSpPr/>
          <p:nvPr/>
        </p:nvGrpSpPr>
        <p:grpSpPr>
          <a:xfrm rot="5400000">
            <a:off x="8121733" y="2777755"/>
            <a:ext cx="1232802" cy="819326"/>
            <a:chOff x="5963133" y="2001105"/>
            <a:chExt cx="1232802" cy="819326"/>
          </a:xfrm>
        </p:grpSpPr>
        <p:sp>
          <p:nvSpPr>
            <p:cNvPr id="653" name="Google Shape;653;p28"/>
            <p:cNvSpPr/>
            <p:nvPr/>
          </p:nvSpPr>
          <p:spPr>
            <a:xfrm>
              <a:off x="5963133" y="2001105"/>
              <a:ext cx="1232802" cy="819326"/>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6116006" y="2001105"/>
              <a:ext cx="923751" cy="694257"/>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6260217" y="2107166"/>
              <a:ext cx="623363" cy="463768"/>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6401765" y="2209510"/>
              <a:ext cx="335615" cy="23843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4">
  <p:cSld name="CUSTOM_16">
    <p:bg>
      <p:bgPr>
        <a:solidFill>
          <a:schemeClr val="accent4"/>
        </a:solidFill>
        <a:effectLst/>
      </p:bgPr>
    </p:bg>
    <p:spTree>
      <p:nvGrpSpPr>
        <p:cNvPr id="1" name="Shape 657"/>
        <p:cNvGrpSpPr/>
        <p:nvPr/>
      </p:nvGrpSpPr>
      <p:grpSpPr>
        <a:xfrm>
          <a:off x="0" y="0"/>
          <a:ext cx="0" cy="0"/>
          <a:chOff x="0" y="0"/>
          <a:chExt cx="0" cy="0"/>
        </a:xfrm>
      </p:grpSpPr>
      <p:sp>
        <p:nvSpPr>
          <p:cNvPr id="658" name="Google Shape;658;p29"/>
          <p:cNvSpPr/>
          <p:nvPr/>
        </p:nvSpPr>
        <p:spPr>
          <a:xfrm>
            <a:off x="692715" y="1034242"/>
            <a:ext cx="186752" cy="16768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9"/>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9"/>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9"/>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9"/>
          <p:cNvSpPr/>
          <p:nvPr/>
        </p:nvSpPr>
        <p:spPr>
          <a:xfrm>
            <a:off x="8835739" y="1063523"/>
            <a:ext cx="121657" cy="109135"/>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9"/>
          <p:cNvSpPr/>
          <p:nvPr/>
        </p:nvSpPr>
        <p:spPr>
          <a:xfrm>
            <a:off x="-13710" y="1044872"/>
            <a:ext cx="3337" cy="57908"/>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9"/>
          <p:cNvSpPr/>
          <p:nvPr/>
        </p:nvSpPr>
        <p:spPr>
          <a:xfrm>
            <a:off x="-3538"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9"/>
          <p:cNvSpPr/>
          <p:nvPr/>
        </p:nvSpPr>
        <p:spPr>
          <a:xfrm rot="10800000">
            <a:off x="-6845" y="2724174"/>
            <a:ext cx="591572" cy="926514"/>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9"/>
          <p:cNvSpPr/>
          <p:nvPr/>
        </p:nvSpPr>
        <p:spPr>
          <a:xfrm rot="10800000">
            <a:off x="-6841" y="2922321"/>
            <a:ext cx="624069" cy="1181571"/>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9"/>
          <p:cNvSpPr txBox="1">
            <a:spLocks noGrp="1"/>
          </p:cNvSpPr>
          <p:nvPr>
            <p:ph type="title"/>
          </p:nvPr>
        </p:nvSpPr>
        <p:spPr>
          <a:xfrm>
            <a:off x="1435608" y="418374"/>
            <a:ext cx="62769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grpSp>
        <p:nvGrpSpPr>
          <p:cNvPr id="668" name="Google Shape;668;p29"/>
          <p:cNvGrpSpPr/>
          <p:nvPr/>
        </p:nvGrpSpPr>
        <p:grpSpPr>
          <a:xfrm>
            <a:off x="182299" y="4569347"/>
            <a:ext cx="624055" cy="466160"/>
            <a:chOff x="1095624" y="4433147"/>
            <a:chExt cx="624055" cy="466160"/>
          </a:xfrm>
        </p:grpSpPr>
        <p:sp>
          <p:nvSpPr>
            <p:cNvPr id="669" name="Google Shape;669;p29"/>
            <p:cNvSpPr/>
            <p:nvPr/>
          </p:nvSpPr>
          <p:spPr>
            <a:xfrm>
              <a:off x="1422746" y="4751853"/>
              <a:ext cx="183515" cy="14745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9"/>
            <p:cNvSpPr/>
            <p:nvPr/>
          </p:nvSpPr>
          <p:spPr>
            <a:xfrm>
              <a:off x="1269054" y="4566503"/>
              <a:ext cx="130858" cy="12005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9"/>
            <p:cNvSpPr/>
            <p:nvPr/>
          </p:nvSpPr>
          <p:spPr>
            <a:xfrm>
              <a:off x="1575099" y="4594298"/>
              <a:ext cx="144580" cy="72130"/>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9"/>
            <p:cNvSpPr/>
            <p:nvPr/>
          </p:nvSpPr>
          <p:spPr>
            <a:xfrm>
              <a:off x="1095624" y="4433147"/>
              <a:ext cx="114950" cy="73163"/>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a:off x="1159442" y="4745791"/>
              <a:ext cx="70117" cy="63225"/>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29"/>
          <p:cNvSpPr/>
          <p:nvPr/>
        </p:nvSpPr>
        <p:spPr>
          <a:xfrm>
            <a:off x="8093678" y="-1201"/>
            <a:ext cx="1060010" cy="1708218"/>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DACB"/>
              </a:solidFill>
            </a:endParaRPr>
          </a:p>
        </p:txBody>
      </p:sp>
      <p:grpSp>
        <p:nvGrpSpPr>
          <p:cNvPr id="675" name="Google Shape;675;p29"/>
          <p:cNvGrpSpPr/>
          <p:nvPr/>
        </p:nvGrpSpPr>
        <p:grpSpPr>
          <a:xfrm rot="5400000">
            <a:off x="8121733" y="2777755"/>
            <a:ext cx="1232802" cy="819326"/>
            <a:chOff x="5963133" y="2001105"/>
            <a:chExt cx="1232802" cy="819326"/>
          </a:xfrm>
        </p:grpSpPr>
        <p:sp>
          <p:nvSpPr>
            <p:cNvPr id="676" name="Google Shape;676;p29"/>
            <p:cNvSpPr/>
            <p:nvPr/>
          </p:nvSpPr>
          <p:spPr>
            <a:xfrm>
              <a:off x="5963133" y="2001105"/>
              <a:ext cx="1232802" cy="819326"/>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6116006" y="2001105"/>
              <a:ext cx="923751" cy="694257"/>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6260217" y="2107166"/>
              <a:ext cx="623363" cy="463768"/>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6401765" y="2209510"/>
              <a:ext cx="335615" cy="23843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2">
  <p:cSld name="ONE_COLUMN_TEXT_1">
    <p:bg>
      <p:bgPr>
        <a:solidFill>
          <a:schemeClr val="accent6"/>
        </a:solidFill>
        <a:effectLst/>
      </p:bgPr>
    </p:bg>
    <p:spTree>
      <p:nvGrpSpPr>
        <p:cNvPr id="1" name="Shape 680"/>
        <p:cNvGrpSpPr/>
        <p:nvPr/>
      </p:nvGrpSpPr>
      <p:grpSpPr>
        <a:xfrm>
          <a:off x="0" y="0"/>
          <a:ext cx="0" cy="0"/>
          <a:chOff x="0" y="0"/>
          <a:chExt cx="0" cy="0"/>
        </a:xfrm>
      </p:grpSpPr>
      <p:sp>
        <p:nvSpPr>
          <p:cNvPr id="681" name="Google Shape;681;p30"/>
          <p:cNvSpPr/>
          <p:nvPr/>
        </p:nvSpPr>
        <p:spPr>
          <a:xfrm rot="5400000">
            <a:off x="7950844" y="2398453"/>
            <a:ext cx="1661933" cy="724379"/>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0"/>
          <p:cNvSpPr txBox="1">
            <a:spLocks noGrp="1"/>
          </p:cNvSpPr>
          <p:nvPr>
            <p:ph type="title"/>
          </p:nvPr>
        </p:nvSpPr>
        <p:spPr>
          <a:xfrm>
            <a:off x="1252725" y="1196524"/>
            <a:ext cx="2246700" cy="1490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683" name="Google Shape;683;p30"/>
          <p:cNvSpPr/>
          <p:nvPr/>
        </p:nvSpPr>
        <p:spPr>
          <a:xfrm>
            <a:off x="0" y="4008102"/>
            <a:ext cx="958346" cy="1135418"/>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0"/>
          <p:cNvSpPr/>
          <p:nvPr/>
        </p:nvSpPr>
        <p:spPr>
          <a:xfrm>
            <a:off x="0" y="185401"/>
            <a:ext cx="838394" cy="1317905"/>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0"/>
          <p:cNvSpPr/>
          <p:nvPr/>
        </p:nvSpPr>
        <p:spPr>
          <a:xfrm>
            <a:off x="488628" y="185407"/>
            <a:ext cx="163346"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0"/>
          <p:cNvSpPr/>
          <p:nvPr/>
        </p:nvSpPr>
        <p:spPr>
          <a:xfrm>
            <a:off x="315366" y="3659090"/>
            <a:ext cx="161359" cy="144715"/>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0"/>
          <p:cNvSpPr/>
          <p:nvPr/>
        </p:nvSpPr>
        <p:spPr>
          <a:xfrm>
            <a:off x="8762524" y="959049"/>
            <a:ext cx="161340" cy="144715"/>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0"/>
          <p:cNvSpPr/>
          <p:nvPr/>
        </p:nvSpPr>
        <p:spPr>
          <a:xfrm>
            <a:off x="5633501" y="4678850"/>
            <a:ext cx="2045205" cy="466311"/>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0"/>
          <p:cNvSpPr/>
          <p:nvPr/>
        </p:nvSpPr>
        <p:spPr>
          <a:xfrm>
            <a:off x="8294848" y="1"/>
            <a:ext cx="838358" cy="920204"/>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30"/>
          <p:cNvGrpSpPr/>
          <p:nvPr/>
        </p:nvGrpSpPr>
        <p:grpSpPr>
          <a:xfrm>
            <a:off x="141137" y="2237636"/>
            <a:ext cx="509835" cy="466288"/>
            <a:chOff x="5177300" y="2314950"/>
            <a:chExt cx="341575" cy="312400"/>
          </a:xfrm>
        </p:grpSpPr>
        <p:sp>
          <p:nvSpPr>
            <p:cNvPr id="691" name="Google Shape;691;p30"/>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0"/>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0"/>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0"/>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0"/>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6" name="Google Shape;696;p30"/>
          <p:cNvSpPr txBox="1">
            <a:spLocks noGrp="1"/>
          </p:cNvSpPr>
          <p:nvPr>
            <p:ph type="subTitle" idx="1"/>
          </p:nvPr>
        </p:nvSpPr>
        <p:spPr>
          <a:xfrm>
            <a:off x="1289304" y="2990088"/>
            <a:ext cx="3035700" cy="1005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latin typeface="Nunito Light"/>
                <a:ea typeface="Nunito Light"/>
                <a:cs typeface="Nunito Light"/>
                <a:sym typeface="Nunito Light"/>
              </a:defRPr>
            </a:lvl1pPr>
            <a:lvl2pPr lvl="1" rtl="0">
              <a:spcBef>
                <a:spcPts val="0"/>
              </a:spcBef>
              <a:spcAft>
                <a:spcPts val="0"/>
              </a:spcAft>
              <a:buNone/>
              <a:defRPr sz="1600">
                <a:solidFill>
                  <a:schemeClr val="dk1"/>
                </a:solidFill>
                <a:latin typeface="Nunito Light"/>
                <a:ea typeface="Nunito Light"/>
                <a:cs typeface="Nunito Light"/>
                <a:sym typeface="Nunito Light"/>
              </a:defRPr>
            </a:lvl2pPr>
            <a:lvl3pPr lvl="2" rtl="0">
              <a:spcBef>
                <a:spcPts val="0"/>
              </a:spcBef>
              <a:spcAft>
                <a:spcPts val="0"/>
              </a:spcAft>
              <a:buNone/>
              <a:defRPr sz="1600">
                <a:solidFill>
                  <a:schemeClr val="dk1"/>
                </a:solidFill>
                <a:latin typeface="Nunito Light"/>
                <a:ea typeface="Nunito Light"/>
                <a:cs typeface="Nunito Light"/>
                <a:sym typeface="Nunito Light"/>
              </a:defRPr>
            </a:lvl3pPr>
            <a:lvl4pPr lvl="3" rtl="0">
              <a:spcBef>
                <a:spcPts val="0"/>
              </a:spcBef>
              <a:spcAft>
                <a:spcPts val="0"/>
              </a:spcAft>
              <a:buNone/>
              <a:defRPr sz="1600">
                <a:solidFill>
                  <a:schemeClr val="dk1"/>
                </a:solidFill>
                <a:latin typeface="Nunito Light"/>
                <a:ea typeface="Nunito Light"/>
                <a:cs typeface="Nunito Light"/>
                <a:sym typeface="Nunito Light"/>
              </a:defRPr>
            </a:lvl4pPr>
            <a:lvl5pPr lvl="4" rtl="0">
              <a:spcBef>
                <a:spcPts val="0"/>
              </a:spcBef>
              <a:spcAft>
                <a:spcPts val="0"/>
              </a:spcAft>
              <a:buNone/>
              <a:defRPr sz="1600">
                <a:solidFill>
                  <a:schemeClr val="dk1"/>
                </a:solidFill>
                <a:latin typeface="Nunito Light"/>
                <a:ea typeface="Nunito Light"/>
                <a:cs typeface="Nunito Light"/>
                <a:sym typeface="Nunito Light"/>
              </a:defRPr>
            </a:lvl5pPr>
            <a:lvl6pPr lvl="5" rtl="0">
              <a:spcBef>
                <a:spcPts val="0"/>
              </a:spcBef>
              <a:spcAft>
                <a:spcPts val="0"/>
              </a:spcAft>
              <a:buNone/>
              <a:defRPr sz="1600">
                <a:solidFill>
                  <a:schemeClr val="dk1"/>
                </a:solidFill>
                <a:latin typeface="Nunito Light"/>
                <a:ea typeface="Nunito Light"/>
                <a:cs typeface="Nunito Light"/>
                <a:sym typeface="Nunito Light"/>
              </a:defRPr>
            </a:lvl6pPr>
            <a:lvl7pPr lvl="6" rtl="0">
              <a:spcBef>
                <a:spcPts val="0"/>
              </a:spcBef>
              <a:spcAft>
                <a:spcPts val="0"/>
              </a:spcAft>
              <a:buNone/>
              <a:defRPr sz="1600">
                <a:solidFill>
                  <a:schemeClr val="dk1"/>
                </a:solidFill>
                <a:latin typeface="Nunito Light"/>
                <a:ea typeface="Nunito Light"/>
                <a:cs typeface="Nunito Light"/>
                <a:sym typeface="Nunito Light"/>
              </a:defRPr>
            </a:lvl7pPr>
            <a:lvl8pPr lvl="7" rtl="0">
              <a:spcBef>
                <a:spcPts val="0"/>
              </a:spcBef>
              <a:spcAft>
                <a:spcPts val="0"/>
              </a:spcAft>
              <a:buNone/>
              <a:defRPr sz="1600">
                <a:solidFill>
                  <a:schemeClr val="dk1"/>
                </a:solidFill>
                <a:latin typeface="Nunito Light"/>
                <a:ea typeface="Nunito Light"/>
                <a:cs typeface="Nunito Light"/>
                <a:sym typeface="Nunito Light"/>
              </a:defRPr>
            </a:lvl8pPr>
            <a:lvl9pPr lvl="8" rtl="0">
              <a:spcBef>
                <a:spcPts val="0"/>
              </a:spcBef>
              <a:spcAft>
                <a:spcPts val="0"/>
              </a:spcAft>
              <a:buNone/>
              <a:defRPr sz="1600">
                <a:solidFill>
                  <a:schemeClr val="dk1"/>
                </a:solidFill>
                <a:latin typeface="Nunito Light"/>
                <a:ea typeface="Nunito Light"/>
                <a:cs typeface="Nunito Light"/>
                <a:sym typeface="Nunito Light"/>
              </a:defRPr>
            </a:lvl9pPr>
          </a:lstStyle>
          <a:p>
            <a:endParaRPr/>
          </a:p>
        </p:txBody>
      </p:sp>
      <p:grpSp>
        <p:nvGrpSpPr>
          <p:cNvPr id="697" name="Google Shape;697;p30"/>
          <p:cNvGrpSpPr/>
          <p:nvPr/>
        </p:nvGrpSpPr>
        <p:grpSpPr>
          <a:xfrm>
            <a:off x="8459112" y="3192811"/>
            <a:ext cx="509835" cy="466288"/>
            <a:chOff x="5177300" y="2314950"/>
            <a:chExt cx="341575" cy="312400"/>
          </a:xfrm>
        </p:grpSpPr>
        <p:sp>
          <p:nvSpPr>
            <p:cNvPr id="698" name="Google Shape;698;p30"/>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0"/>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0"/>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0"/>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0"/>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30"/>
          <p:cNvSpPr/>
          <p:nvPr/>
        </p:nvSpPr>
        <p:spPr>
          <a:xfrm rot="10800000">
            <a:off x="5414562" y="6"/>
            <a:ext cx="1536187" cy="350196"/>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grpSp>
        <p:nvGrpSpPr>
          <p:cNvPr id="80" name="Google Shape;80;p4"/>
          <p:cNvGrpSpPr/>
          <p:nvPr/>
        </p:nvGrpSpPr>
        <p:grpSpPr>
          <a:xfrm>
            <a:off x="-20619" y="-7694"/>
            <a:ext cx="9181207" cy="5162098"/>
            <a:chOff x="238125" y="839425"/>
            <a:chExt cx="7136023" cy="4012825"/>
          </a:xfrm>
        </p:grpSpPr>
        <p:sp>
          <p:nvSpPr>
            <p:cNvPr id="81" name="Google Shape;81;p4"/>
            <p:cNvSpPr/>
            <p:nvPr/>
          </p:nvSpPr>
          <p:spPr>
            <a:xfrm>
              <a:off x="240700" y="839425"/>
              <a:ext cx="7133425" cy="4012825"/>
            </a:xfrm>
            <a:custGeom>
              <a:avLst/>
              <a:gdLst/>
              <a:ahLst/>
              <a:cxnLst/>
              <a:rect l="l" t="t" r="r" b="b"/>
              <a:pathLst>
                <a:path w="285337" h="160513" extrusionOk="0">
                  <a:moveTo>
                    <a:pt x="1" y="0"/>
                  </a:moveTo>
                  <a:lnTo>
                    <a:pt x="1" y="160513"/>
                  </a:lnTo>
                  <a:lnTo>
                    <a:pt x="285336" y="160513"/>
                  </a:lnTo>
                  <a:lnTo>
                    <a:pt x="285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788600" y="1649850"/>
              <a:ext cx="145525" cy="13052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2244275" y="1026475"/>
              <a:ext cx="74575" cy="7137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5206375" y="1026350"/>
              <a:ext cx="74075" cy="71500"/>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6738700" y="4540500"/>
              <a:ext cx="94775" cy="84950"/>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6984150" y="1877700"/>
              <a:ext cx="94800" cy="84950"/>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238125" y="1658125"/>
              <a:ext cx="2600" cy="45075"/>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240700" y="839425"/>
              <a:ext cx="1086475" cy="862750"/>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1804100" y="3500125"/>
              <a:ext cx="74600" cy="7137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052916" y="1257614"/>
              <a:ext cx="1321232" cy="1222376"/>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rot="10800000">
              <a:off x="238126" y="2927691"/>
              <a:ext cx="582600" cy="911475"/>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rot="10800000">
              <a:off x="238126" y="3119516"/>
              <a:ext cx="486300" cy="919725"/>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685524" y="3235218"/>
              <a:ext cx="195250" cy="15677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6909224" y="3458118"/>
              <a:ext cx="138225" cy="127725"/>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6568474" y="3486343"/>
              <a:ext cx="153825" cy="75375"/>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7113274" y="3646818"/>
              <a:ext cx="122325" cy="77525"/>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7087374" y="3324768"/>
              <a:ext cx="75100" cy="67775"/>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3254600" y="839425"/>
              <a:ext cx="1860650" cy="811175"/>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p:nvPr/>
        </p:nvSpPr>
        <p:spPr>
          <a:xfrm>
            <a:off x="3776924" y="4423399"/>
            <a:ext cx="2293706" cy="72015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txBox="1">
            <a:spLocks noGrp="1"/>
          </p:cNvSpPr>
          <p:nvPr>
            <p:ph type="title"/>
          </p:nvPr>
        </p:nvSpPr>
        <p:spPr>
          <a:xfrm>
            <a:off x="2377440" y="1124712"/>
            <a:ext cx="4389000" cy="1453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9600"/>
              <a:buNone/>
              <a:defRPr sz="9600">
                <a:solidFill>
                  <a:schemeClr val="dk2"/>
                </a:solidFill>
              </a:defRPr>
            </a:lvl1pPr>
            <a:lvl2pPr lvl="1" algn="ctr" rtl="0">
              <a:spcBef>
                <a:spcPts val="0"/>
              </a:spcBef>
              <a:spcAft>
                <a:spcPts val="0"/>
              </a:spcAft>
              <a:buClr>
                <a:schemeClr val="dk2"/>
              </a:buClr>
              <a:buSzPts val="9600"/>
              <a:buNone/>
              <a:defRPr sz="9600">
                <a:solidFill>
                  <a:schemeClr val="dk2"/>
                </a:solidFill>
              </a:defRPr>
            </a:lvl2pPr>
            <a:lvl3pPr lvl="2" algn="ctr" rtl="0">
              <a:spcBef>
                <a:spcPts val="0"/>
              </a:spcBef>
              <a:spcAft>
                <a:spcPts val="0"/>
              </a:spcAft>
              <a:buClr>
                <a:schemeClr val="dk2"/>
              </a:buClr>
              <a:buSzPts val="9600"/>
              <a:buNone/>
              <a:defRPr sz="9600">
                <a:solidFill>
                  <a:schemeClr val="dk2"/>
                </a:solidFill>
              </a:defRPr>
            </a:lvl3pPr>
            <a:lvl4pPr lvl="3" algn="ctr" rtl="0">
              <a:spcBef>
                <a:spcPts val="0"/>
              </a:spcBef>
              <a:spcAft>
                <a:spcPts val="0"/>
              </a:spcAft>
              <a:buClr>
                <a:schemeClr val="dk2"/>
              </a:buClr>
              <a:buSzPts val="9600"/>
              <a:buNone/>
              <a:defRPr sz="9600">
                <a:solidFill>
                  <a:schemeClr val="dk2"/>
                </a:solidFill>
              </a:defRPr>
            </a:lvl4pPr>
            <a:lvl5pPr lvl="4" algn="ctr" rtl="0">
              <a:spcBef>
                <a:spcPts val="0"/>
              </a:spcBef>
              <a:spcAft>
                <a:spcPts val="0"/>
              </a:spcAft>
              <a:buClr>
                <a:schemeClr val="dk2"/>
              </a:buClr>
              <a:buSzPts val="9600"/>
              <a:buNone/>
              <a:defRPr sz="9600">
                <a:solidFill>
                  <a:schemeClr val="dk2"/>
                </a:solidFill>
              </a:defRPr>
            </a:lvl5pPr>
            <a:lvl6pPr lvl="5" algn="ctr" rtl="0">
              <a:spcBef>
                <a:spcPts val="0"/>
              </a:spcBef>
              <a:spcAft>
                <a:spcPts val="0"/>
              </a:spcAft>
              <a:buClr>
                <a:schemeClr val="dk2"/>
              </a:buClr>
              <a:buSzPts val="9600"/>
              <a:buNone/>
              <a:defRPr sz="9600">
                <a:solidFill>
                  <a:schemeClr val="dk2"/>
                </a:solidFill>
              </a:defRPr>
            </a:lvl6pPr>
            <a:lvl7pPr lvl="6" algn="ctr" rtl="0">
              <a:spcBef>
                <a:spcPts val="0"/>
              </a:spcBef>
              <a:spcAft>
                <a:spcPts val="0"/>
              </a:spcAft>
              <a:buClr>
                <a:schemeClr val="dk2"/>
              </a:buClr>
              <a:buSzPts val="9600"/>
              <a:buNone/>
              <a:defRPr sz="9600">
                <a:solidFill>
                  <a:schemeClr val="dk2"/>
                </a:solidFill>
              </a:defRPr>
            </a:lvl7pPr>
            <a:lvl8pPr lvl="7" algn="ctr" rtl="0">
              <a:spcBef>
                <a:spcPts val="0"/>
              </a:spcBef>
              <a:spcAft>
                <a:spcPts val="0"/>
              </a:spcAft>
              <a:buClr>
                <a:schemeClr val="dk2"/>
              </a:buClr>
              <a:buSzPts val="9600"/>
              <a:buNone/>
              <a:defRPr sz="9600">
                <a:solidFill>
                  <a:schemeClr val="dk2"/>
                </a:solidFill>
              </a:defRPr>
            </a:lvl8pPr>
            <a:lvl9pPr lvl="8" algn="ctr" rtl="0">
              <a:spcBef>
                <a:spcPts val="0"/>
              </a:spcBef>
              <a:spcAft>
                <a:spcPts val="0"/>
              </a:spcAft>
              <a:buClr>
                <a:schemeClr val="dk2"/>
              </a:buClr>
              <a:buSzPts val="9600"/>
              <a:buNone/>
              <a:defRPr sz="9600">
                <a:solidFill>
                  <a:schemeClr val="dk2"/>
                </a:solidFill>
              </a:defRPr>
            </a:lvl9pPr>
          </a:lstStyle>
          <a:p>
            <a:endParaRPr/>
          </a:p>
        </p:txBody>
      </p:sp>
      <p:sp>
        <p:nvSpPr>
          <p:cNvPr id="101" name="Google Shape;101;p4"/>
          <p:cNvSpPr txBox="1">
            <a:spLocks noGrp="1"/>
          </p:cNvSpPr>
          <p:nvPr>
            <p:ph type="subTitle" idx="1"/>
          </p:nvPr>
        </p:nvSpPr>
        <p:spPr>
          <a:xfrm>
            <a:off x="2377440" y="3008376"/>
            <a:ext cx="4389000" cy="804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102" name="Google Shape;102;p4"/>
          <p:cNvSpPr/>
          <p:nvPr/>
        </p:nvSpPr>
        <p:spPr>
          <a:xfrm>
            <a:off x="358125" y="4608900"/>
            <a:ext cx="1353907" cy="536813"/>
          </a:xfrm>
          <a:custGeom>
            <a:avLst/>
            <a:gdLst/>
            <a:ahLst/>
            <a:cxn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4"/>
          <p:cNvGrpSpPr/>
          <p:nvPr/>
        </p:nvGrpSpPr>
        <p:grpSpPr>
          <a:xfrm rot="-5400000">
            <a:off x="6184854" y="1208922"/>
            <a:ext cx="489135" cy="447388"/>
            <a:chOff x="5177300" y="2314950"/>
            <a:chExt cx="341575" cy="312400"/>
          </a:xfrm>
        </p:grpSpPr>
        <p:sp>
          <p:nvSpPr>
            <p:cNvPr id="104" name="Google Shape;104;p4"/>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rot="3600062">
            <a:off x="2932917" y="2475496"/>
            <a:ext cx="489151" cy="447371"/>
            <a:chOff x="5177300" y="2314950"/>
            <a:chExt cx="341575" cy="312400"/>
          </a:xfrm>
        </p:grpSpPr>
        <p:sp>
          <p:nvSpPr>
            <p:cNvPr id="110" name="Google Shape;110;p4"/>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5">
  <p:cSld name="CUSTOM_17">
    <p:bg>
      <p:bgPr>
        <a:solidFill>
          <a:schemeClr val="accent1"/>
        </a:solidFill>
        <a:effectLst/>
      </p:bgPr>
    </p:bg>
    <p:spTree>
      <p:nvGrpSpPr>
        <p:cNvPr id="1" name="Shape 704"/>
        <p:cNvGrpSpPr/>
        <p:nvPr/>
      </p:nvGrpSpPr>
      <p:grpSpPr>
        <a:xfrm>
          <a:off x="0" y="0"/>
          <a:ext cx="0" cy="0"/>
          <a:chOff x="0" y="0"/>
          <a:chExt cx="0" cy="0"/>
        </a:xfrm>
      </p:grpSpPr>
      <p:sp>
        <p:nvSpPr>
          <p:cNvPr id="705" name="Google Shape;705;p31"/>
          <p:cNvSpPr/>
          <p:nvPr/>
        </p:nvSpPr>
        <p:spPr>
          <a:xfrm>
            <a:off x="692715" y="1034242"/>
            <a:ext cx="186752" cy="16768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8643464" y="1326960"/>
            <a:ext cx="121657" cy="109135"/>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10405"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7710450" y="530327"/>
            <a:ext cx="1433536" cy="1327661"/>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3207626" y="4433150"/>
            <a:ext cx="1547839" cy="711981"/>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1422746" y="4751853"/>
            <a:ext cx="183515" cy="14745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1269054" y="4566503"/>
            <a:ext cx="130858" cy="12005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1575099" y="4594298"/>
            <a:ext cx="144580" cy="72130"/>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1095624" y="4433147"/>
            <a:ext cx="114950" cy="73163"/>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1159442" y="4745791"/>
            <a:ext cx="70117" cy="63225"/>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31"/>
          <p:cNvGrpSpPr/>
          <p:nvPr/>
        </p:nvGrpSpPr>
        <p:grpSpPr>
          <a:xfrm rot="10800000">
            <a:off x="6311381" y="3803824"/>
            <a:ext cx="1931101" cy="1350549"/>
            <a:chOff x="3045330" y="-6829"/>
            <a:chExt cx="2308272" cy="1614331"/>
          </a:xfrm>
        </p:grpSpPr>
        <p:sp>
          <p:nvSpPr>
            <p:cNvPr id="719" name="Google Shape;719;p31"/>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31"/>
          <p:cNvSpPr/>
          <p:nvPr/>
        </p:nvSpPr>
        <p:spPr>
          <a:xfrm rot="-5400000">
            <a:off x="-597935" y="2503512"/>
            <a:ext cx="2085044" cy="909976"/>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txBox="1">
            <a:spLocks noGrp="1"/>
          </p:cNvSpPr>
          <p:nvPr>
            <p:ph type="title"/>
          </p:nvPr>
        </p:nvSpPr>
        <p:spPr>
          <a:xfrm>
            <a:off x="1435608" y="418374"/>
            <a:ext cx="62769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724" name="Google Shape;724;p31"/>
          <p:cNvSpPr txBox="1">
            <a:spLocks noGrp="1"/>
          </p:cNvSpPr>
          <p:nvPr>
            <p:ph type="subTitle" idx="1"/>
          </p:nvPr>
        </p:nvSpPr>
        <p:spPr>
          <a:xfrm>
            <a:off x="2166425" y="1607300"/>
            <a:ext cx="4815300" cy="2092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Nunito"/>
                <a:ea typeface="Nunito"/>
                <a:cs typeface="Nunito"/>
                <a:sym typeface="Nunito"/>
              </a:defRPr>
            </a:lvl1pPr>
            <a:lvl2pPr lvl="1" algn="ctr" rtl="0">
              <a:spcBef>
                <a:spcPts val="0"/>
              </a:spcBef>
              <a:spcAft>
                <a:spcPts val="0"/>
              </a:spcAft>
              <a:buNone/>
              <a:defRPr sz="1600">
                <a:solidFill>
                  <a:schemeClr val="dk2"/>
                </a:solidFill>
                <a:latin typeface="Nunito"/>
                <a:ea typeface="Nunito"/>
                <a:cs typeface="Nunito"/>
                <a:sym typeface="Nunito"/>
              </a:defRPr>
            </a:lvl2pPr>
            <a:lvl3pPr lvl="2" algn="ctr" rtl="0">
              <a:spcBef>
                <a:spcPts val="0"/>
              </a:spcBef>
              <a:spcAft>
                <a:spcPts val="0"/>
              </a:spcAft>
              <a:buNone/>
              <a:defRPr sz="1600">
                <a:solidFill>
                  <a:schemeClr val="dk2"/>
                </a:solidFill>
                <a:latin typeface="Nunito"/>
                <a:ea typeface="Nunito"/>
                <a:cs typeface="Nunito"/>
                <a:sym typeface="Nunito"/>
              </a:defRPr>
            </a:lvl3pPr>
            <a:lvl4pPr lvl="3" algn="ctr" rtl="0">
              <a:spcBef>
                <a:spcPts val="0"/>
              </a:spcBef>
              <a:spcAft>
                <a:spcPts val="0"/>
              </a:spcAft>
              <a:buNone/>
              <a:defRPr sz="1600">
                <a:solidFill>
                  <a:schemeClr val="dk2"/>
                </a:solidFill>
                <a:latin typeface="Nunito"/>
                <a:ea typeface="Nunito"/>
                <a:cs typeface="Nunito"/>
                <a:sym typeface="Nunito"/>
              </a:defRPr>
            </a:lvl4pPr>
            <a:lvl5pPr lvl="4" algn="ctr" rtl="0">
              <a:spcBef>
                <a:spcPts val="0"/>
              </a:spcBef>
              <a:spcAft>
                <a:spcPts val="0"/>
              </a:spcAft>
              <a:buNone/>
              <a:defRPr sz="1600">
                <a:solidFill>
                  <a:schemeClr val="dk2"/>
                </a:solidFill>
                <a:latin typeface="Nunito"/>
                <a:ea typeface="Nunito"/>
                <a:cs typeface="Nunito"/>
                <a:sym typeface="Nunito"/>
              </a:defRPr>
            </a:lvl5pPr>
            <a:lvl6pPr lvl="5" algn="ctr" rtl="0">
              <a:spcBef>
                <a:spcPts val="0"/>
              </a:spcBef>
              <a:spcAft>
                <a:spcPts val="0"/>
              </a:spcAft>
              <a:buNone/>
              <a:defRPr sz="1600">
                <a:solidFill>
                  <a:schemeClr val="dk2"/>
                </a:solidFill>
                <a:latin typeface="Nunito"/>
                <a:ea typeface="Nunito"/>
                <a:cs typeface="Nunito"/>
                <a:sym typeface="Nunito"/>
              </a:defRPr>
            </a:lvl6pPr>
            <a:lvl7pPr lvl="6" algn="ctr" rtl="0">
              <a:spcBef>
                <a:spcPts val="0"/>
              </a:spcBef>
              <a:spcAft>
                <a:spcPts val="0"/>
              </a:spcAft>
              <a:buNone/>
              <a:defRPr sz="1600">
                <a:solidFill>
                  <a:schemeClr val="dk2"/>
                </a:solidFill>
                <a:latin typeface="Nunito"/>
                <a:ea typeface="Nunito"/>
                <a:cs typeface="Nunito"/>
                <a:sym typeface="Nunito"/>
              </a:defRPr>
            </a:lvl7pPr>
            <a:lvl8pPr lvl="7" algn="ctr" rtl="0">
              <a:spcBef>
                <a:spcPts val="0"/>
              </a:spcBef>
              <a:spcAft>
                <a:spcPts val="0"/>
              </a:spcAft>
              <a:buNone/>
              <a:defRPr sz="1600">
                <a:solidFill>
                  <a:schemeClr val="dk2"/>
                </a:solidFill>
                <a:latin typeface="Nunito"/>
                <a:ea typeface="Nunito"/>
                <a:cs typeface="Nunito"/>
                <a:sym typeface="Nunito"/>
              </a:defRPr>
            </a:lvl8pPr>
            <a:lvl9pPr lvl="8" algn="ctr" rtl="0">
              <a:spcBef>
                <a:spcPts val="0"/>
              </a:spcBef>
              <a:spcAft>
                <a:spcPts val="0"/>
              </a:spcAft>
              <a:buNone/>
              <a:defRPr sz="1600">
                <a:solidFill>
                  <a:schemeClr val="dk2"/>
                </a:solidFill>
                <a:latin typeface="Nunito"/>
                <a:ea typeface="Nunito"/>
                <a:cs typeface="Nunito"/>
                <a:sym typeface="Nuni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6"/>
        </a:solidFill>
        <a:effectLst/>
      </p:bgPr>
    </p:bg>
    <p:spTree>
      <p:nvGrpSpPr>
        <p:cNvPr id="1" name="Shape 115"/>
        <p:cNvGrpSpPr/>
        <p:nvPr/>
      </p:nvGrpSpPr>
      <p:grpSpPr>
        <a:xfrm>
          <a:off x="0" y="0"/>
          <a:ext cx="0" cy="0"/>
          <a:chOff x="0" y="0"/>
          <a:chExt cx="0" cy="0"/>
        </a:xfrm>
      </p:grpSpPr>
      <p:sp>
        <p:nvSpPr>
          <p:cNvPr id="116" name="Google Shape;116;p5"/>
          <p:cNvSpPr/>
          <p:nvPr/>
        </p:nvSpPr>
        <p:spPr>
          <a:xfrm rot="5400000">
            <a:off x="7984068" y="2458419"/>
            <a:ext cx="1615602" cy="704262"/>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352" y="-7961"/>
            <a:ext cx="846632" cy="1041291"/>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txBox="1">
            <a:spLocks noGrp="1"/>
          </p:cNvSpPr>
          <p:nvPr>
            <p:ph type="title"/>
          </p:nvPr>
        </p:nvSpPr>
        <p:spPr>
          <a:xfrm>
            <a:off x="4507992" y="996696"/>
            <a:ext cx="4498800" cy="1472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4400"/>
              <a:buNone/>
              <a:defRPr>
                <a:solidFill>
                  <a:schemeClr val="dk2"/>
                </a:solidFill>
              </a:defRPr>
            </a:lvl1pPr>
            <a:lvl2pPr lvl="1" rtl="0">
              <a:spcBef>
                <a:spcPts val="0"/>
              </a:spcBef>
              <a:spcAft>
                <a:spcPts val="0"/>
              </a:spcAft>
              <a:buClr>
                <a:schemeClr val="dk2"/>
              </a:buClr>
              <a:buSzPts val="4400"/>
              <a:buNone/>
              <a:defRPr>
                <a:solidFill>
                  <a:schemeClr val="dk2"/>
                </a:solidFill>
              </a:defRPr>
            </a:lvl2pPr>
            <a:lvl3pPr lvl="2" rtl="0">
              <a:spcBef>
                <a:spcPts val="0"/>
              </a:spcBef>
              <a:spcAft>
                <a:spcPts val="0"/>
              </a:spcAft>
              <a:buClr>
                <a:schemeClr val="dk2"/>
              </a:buClr>
              <a:buSzPts val="4400"/>
              <a:buNone/>
              <a:defRPr>
                <a:solidFill>
                  <a:schemeClr val="dk2"/>
                </a:solidFill>
              </a:defRPr>
            </a:lvl3pPr>
            <a:lvl4pPr lvl="3" rtl="0">
              <a:spcBef>
                <a:spcPts val="0"/>
              </a:spcBef>
              <a:spcAft>
                <a:spcPts val="0"/>
              </a:spcAft>
              <a:buClr>
                <a:schemeClr val="dk2"/>
              </a:buClr>
              <a:buSzPts val="4400"/>
              <a:buNone/>
              <a:defRPr>
                <a:solidFill>
                  <a:schemeClr val="dk2"/>
                </a:solidFill>
              </a:defRPr>
            </a:lvl4pPr>
            <a:lvl5pPr lvl="4" rtl="0">
              <a:spcBef>
                <a:spcPts val="0"/>
              </a:spcBef>
              <a:spcAft>
                <a:spcPts val="0"/>
              </a:spcAft>
              <a:buClr>
                <a:schemeClr val="dk2"/>
              </a:buClr>
              <a:buSzPts val="4400"/>
              <a:buNone/>
              <a:defRPr>
                <a:solidFill>
                  <a:schemeClr val="dk2"/>
                </a:solidFill>
              </a:defRPr>
            </a:lvl5pPr>
            <a:lvl6pPr lvl="5" rtl="0">
              <a:spcBef>
                <a:spcPts val="0"/>
              </a:spcBef>
              <a:spcAft>
                <a:spcPts val="0"/>
              </a:spcAft>
              <a:buClr>
                <a:schemeClr val="dk2"/>
              </a:buClr>
              <a:buSzPts val="4400"/>
              <a:buNone/>
              <a:defRPr>
                <a:solidFill>
                  <a:schemeClr val="dk2"/>
                </a:solidFill>
              </a:defRPr>
            </a:lvl6pPr>
            <a:lvl7pPr lvl="6" rtl="0">
              <a:spcBef>
                <a:spcPts val="0"/>
              </a:spcBef>
              <a:spcAft>
                <a:spcPts val="0"/>
              </a:spcAft>
              <a:buClr>
                <a:schemeClr val="dk2"/>
              </a:buClr>
              <a:buSzPts val="4400"/>
              <a:buNone/>
              <a:defRPr>
                <a:solidFill>
                  <a:schemeClr val="dk2"/>
                </a:solidFill>
              </a:defRPr>
            </a:lvl7pPr>
            <a:lvl8pPr lvl="7" rtl="0">
              <a:spcBef>
                <a:spcPts val="0"/>
              </a:spcBef>
              <a:spcAft>
                <a:spcPts val="0"/>
              </a:spcAft>
              <a:buClr>
                <a:schemeClr val="dk2"/>
              </a:buClr>
              <a:buSzPts val="4400"/>
              <a:buNone/>
              <a:defRPr>
                <a:solidFill>
                  <a:schemeClr val="dk2"/>
                </a:solidFill>
              </a:defRPr>
            </a:lvl8pPr>
            <a:lvl9pPr lvl="8" rtl="0">
              <a:spcBef>
                <a:spcPts val="0"/>
              </a:spcBef>
              <a:spcAft>
                <a:spcPts val="0"/>
              </a:spcAft>
              <a:buClr>
                <a:schemeClr val="dk2"/>
              </a:buClr>
              <a:buSzPts val="4400"/>
              <a:buNone/>
              <a:defRPr>
                <a:solidFill>
                  <a:schemeClr val="dk2"/>
                </a:solidFill>
              </a:defRPr>
            </a:lvl9pPr>
          </a:lstStyle>
          <a:p>
            <a:endParaRPr/>
          </a:p>
        </p:txBody>
      </p:sp>
      <p:sp>
        <p:nvSpPr>
          <p:cNvPr id="119" name="Google Shape;119;p5"/>
          <p:cNvSpPr txBox="1">
            <a:spLocks noGrp="1"/>
          </p:cNvSpPr>
          <p:nvPr>
            <p:ph type="subTitle" idx="1"/>
          </p:nvPr>
        </p:nvSpPr>
        <p:spPr>
          <a:xfrm>
            <a:off x="6601968" y="2624328"/>
            <a:ext cx="1719000" cy="338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a:endParaRPr/>
          </a:p>
        </p:txBody>
      </p:sp>
      <p:sp>
        <p:nvSpPr>
          <p:cNvPr id="120" name="Google Shape;120;p5"/>
          <p:cNvSpPr txBox="1">
            <a:spLocks noGrp="1"/>
          </p:cNvSpPr>
          <p:nvPr>
            <p:ph type="subTitle" idx="2"/>
          </p:nvPr>
        </p:nvSpPr>
        <p:spPr>
          <a:xfrm>
            <a:off x="4507992" y="2624328"/>
            <a:ext cx="1795200" cy="338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a:endParaRPr/>
          </a:p>
        </p:txBody>
      </p:sp>
      <p:sp>
        <p:nvSpPr>
          <p:cNvPr id="121" name="Google Shape;121;p5"/>
          <p:cNvSpPr txBox="1">
            <a:spLocks noGrp="1"/>
          </p:cNvSpPr>
          <p:nvPr>
            <p:ph type="subTitle" idx="3"/>
          </p:nvPr>
        </p:nvSpPr>
        <p:spPr>
          <a:xfrm>
            <a:off x="6601968" y="2990088"/>
            <a:ext cx="1719000" cy="850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100">
                <a:solidFill>
                  <a:schemeClr val="dk2"/>
                </a:solidFill>
                <a:latin typeface="Nunito"/>
                <a:ea typeface="Nunito"/>
                <a:cs typeface="Nunito"/>
                <a:sym typeface="Nunito"/>
              </a:defRPr>
            </a:lvl1pPr>
            <a:lvl2pPr lvl="1" rtl="0">
              <a:spcBef>
                <a:spcPts val="0"/>
              </a:spcBef>
              <a:spcAft>
                <a:spcPts val="0"/>
              </a:spcAft>
              <a:buNone/>
              <a:defRPr sz="1100">
                <a:solidFill>
                  <a:schemeClr val="dk2"/>
                </a:solidFill>
                <a:latin typeface="Nunito"/>
                <a:ea typeface="Nunito"/>
                <a:cs typeface="Nunito"/>
                <a:sym typeface="Nunito"/>
              </a:defRPr>
            </a:lvl2pPr>
            <a:lvl3pPr lvl="2" rtl="0">
              <a:spcBef>
                <a:spcPts val="0"/>
              </a:spcBef>
              <a:spcAft>
                <a:spcPts val="0"/>
              </a:spcAft>
              <a:buNone/>
              <a:defRPr sz="1100">
                <a:solidFill>
                  <a:schemeClr val="dk2"/>
                </a:solidFill>
                <a:latin typeface="Nunito"/>
                <a:ea typeface="Nunito"/>
                <a:cs typeface="Nunito"/>
                <a:sym typeface="Nunito"/>
              </a:defRPr>
            </a:lvl3pPr>
            <a:lvl4pPr lvl="3" rtl="0">
              <a:spcBef>
                <a:spcPts val="0"/>
              </a:spcBef>
              <a:spcAft>
                <a:spcPts val="0"/>
              </a:spcAft>
              <a:buNone/>
              <a:defRPr sz="1100">
                <a:solidFill>
                  <a:schemeClr val="dk2"/>
                </a:solidFill>
                <a:latin typeface="Nunito"/>
                <a:ea typeface="Nunito"/>
                <a:cs typeface="Nunito"/>
                <a:sym typeface="Nunito"/>
              </a:defRPr>
            </a:lvl4pPr>
            <a:lvl5pPr lvl="4" rtl="0">
              <a:spcBef>
                <a:spcPts val="0"/>
              </a:spcBef>
              <a:spcAft>
                <a:spcPts val="0"/>
              </a:spcAft>
              <a:buNone/>
              <a:defRPr sz="1100">
                <a:solidFill>
                  <a:schemeClr val="dk2"/>
                </a:solidFill>
                <a:latin typeface="Nunito"/>
                <a:ea typeface="Nunito"/>
                <a:cs typeface="Nunito"/>
                <a:sym typeface="Nunito"/>
              </a:defRPr>
            </a:lvl5pPr>
            <a:lvl6pPr lvl="5" rtl="0">
              <a:spcBef>
                <a:spcPts val="0"/>
              </a:spcBef>
              <a:spcAft>
                <a:spcPts val="0"/>
              </a:spcAft>
              <a:buNone/>
              <a:defRPr sz="1100">
                <a:solidFill>
                  <a:schemeClr val="dk2"/>
                </a:solidFill>
                <a:latin typeface="Nunito"/>
                <a:ea typeface="Nunito"/>
                <a:cs typeface="Nunito"/>
                <a:sym typeface="Nunito"/>
              </a:defRPr>
            </a:lvl6pPr>
            <a:lvl7pPr lvl="6" rtl="0">
              <a:spcBef>
                <a:spcPts val="0"/>
              </a:spcBef>
              <a:spcAft>
                <a:spcPts val="0"/>
              </a:spcAft>
              <a:buNone/>
              <a:defRPr sz="1100">
                <a:solidFill>
                  <a:schemeClr val="dk2"/>
                </a:solidFill>
                <a:latin typeface="Nunito"/>
                <a:ea typeface="Nunito"/>
                <a:cs typeface="Nunito"/>
                <a:sym typeface="Nunito"/>
              </a:defRPr>
            </a:lvl7pPr>
            <a:lvl8pPr lvl="7" rtl="0">
              <a:spcBef>
                <a:spcPts val="0"/>
              </a:spcBef>
              <a:spcAft>
                <a:spcPts val="0"/>
              </a:spcAft>
              <a:buNone/>
              <a:defRPr sz="1100">
                <a:solidFill>
                  <a:schemeClr val="dk2"/>
                </a:solidFill>
                <a:latin typeface="Nunito"/>
                <a:ea typeface="Nunito"/>
                <a:cs typeface="Nunito"/>
                <a:sym typeface="Nunito"/>
              </a:defRPr>
            </a:lvl8pPr>
            <a:lvl9pPr lvl="8" rtl="0">
              <a:spcBef>
                <a:spcPts val="0"/>
              </a:spcBef>
              <a:spcAft>
                <a:spcPts val="0"/>
              </a:spcAft>
              <a:buNone/>
              <a:defRPr sz="1100">
                <a:solidFill>
                  <a:schemeClr val="dk2"/>
                </a:solidFill>
                <a:latin typeface="Nunito"/>
                <a:ea typeface="Nunito"/>
                <a:cs typeface="Nunito"/>
                <a:sym typeface="Nunito"/>
              </a:defRPr>
            </a:lvl9pPr>
          </a:lstStyle>
          <a:p>
            <a:endParaRPr/>
          </a:p>
        </p:txBody>
      </p:sp>
      <p:sp>
        <p:nvSpPr>
          <p:cNvPr id="122" name="Google Shape;122;p5"/>
          <p:cNvSpPr txBox="1">
            <a:spLocks noGrp="1"/>
          </p:cNvSpPr>
          <p:nvPr>
            <p:ph type="subTitle" idx="4"/>
          </p:nvPr>
        </p:nvSpPr>
        <p:spPr>
          <a:xfrm>
            <a:off x="4507992" y="2990088"/>
            <a:ext cx="1795200" cy="850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100">
                <a:solidFill>
                  <a:schemeClr val="dk2"/>
                </a:solidFill>
                <a:latin typeface="Nunito"/>
                <a:ea typeface="Nunito"/>
                <a:cs typeface="Nunito"/>
                <a:sym typeface="Nunito"/>
              </a:defRPr>
            </a:lvl1pPr>
            <a:lvl2pPr lvl="1" rtl="0">
              <a:spcBef>
                <a:spcPts val="0"/>
              </a:spcBef>
              <a:spcAft>
                <a:spcPts val="0"/>
              </a:spcAft>
              <a:buNone/>
              <a:defRPr sz="1100">
                <a:solidFill>
                  <a:schemeClr val="dk2"/>
                </a:solidFill>
                <a:latin typeface="Nunito"/>
                <a:ea typeface="Nunito"/>
                <a:cs typeface="Nunito"/>
                <a:sym typeface="Nunito"/>
              </a:defRPr>
            </a:lvl2pPr>
            <a:lvl3pPr lvl="2" rtl="0">
              <a:spcBef>
                <a:spcPts val="0"/>
              </a:spcBef>
              <a:spcAft>
                <a:spcPts val="0"/>
              </a:spcAft>
              <a:buNone/>
              <a:defRPr sz="1100">
                <a:solidFill>
                  <a:schemeClr val="dk2"/>
                </a:solidFill>
                <a:latin typeface="Nunito"/>
                <a:ea typeface="Nunito"/>
                <a:cs typeface="Nunito"/>
                <a:sym typeface="Nunito"/>
              </a:defRPr>
            </a:lvl3pPr>
            <a:lvl4pPr lvl="3" rtl="0">
              <a:spcBef>
                <a:spcPts val="0"/>
              </a:spcBef>
              <a:spcAft>
                <a:spcPts val="0"/>
              </a:spcAft>
              <a:buNone/>
              <a:defRPr sz="1100">
                <a:solidFill>
                  <a:schemeClr val="dk2"/>
                </a:solidFill>
                <a:latin typeface="Nunito"/>
                <a:ea typeface="Nunito"/>
                <a:cs typeface="Nunito"/>
                <a:sym typeface="Nunito"/>
              </a:defRPr>
            </a:lvl4pPr>
            <a:lvl5pPr lvl="4" rtl="0">
              <a:spcBef>
                <a:spcPts val="0"/>
              </a:spcBef>
              <a:spcAft>
                <a:spcPts val="0"/>
              </a:spcAft>
              <a:buNone/>
              <a:defRPr sz="1100">
                <a:solidFill>
                  <a:schemeClr val="dk2"/>
                </a:solidFill>
                <a:latin typeface="Nunito"/>
                <a:ea typeface="Nunito"/>
                <a:cs typeface="Nunito"/>
                <a:sym typeface="Nunito"/>
              </a:defRPr>
            </a:lvl5pPr>
            <a:lvl6pPr lvl="5" rtl="0">
              <a:spcBef>
                <a:spcPts val="0"/>
              </a:spcBef>
              <a:spcAft>
                <a:spcPts val="0"/>
              </a:spcAft>
              <a:buNone/>
              <a:defRPr sz="1100">
                <a:solidFill>
                  <a:schemeClr val="dk2"/>
                </a:solidFill>
                <a:latin typeface="Nunito"/>
                <a:ea typeface="Nunito"/>
                <a:cs typeface="Nunito"/>
                <a:sym typeface="Nunito"/>
              </a:defRPr>
            </a:lvl6pPr>
            <a:lvl7pPr lvl="6" rtl="0">
              <a:spcBef>
                <a:spcPts val="0"/>
              </a:spcBef>
              <a:spcAft>
                <a:spcPts val="0"/>
              </a:spcAft>
              <a:buNone/>
              <a:defRPr sz="1100">
                <a:solidFill>
                  <a:schemeClr val="dk2"/>
                </a:solidFill>
                <a:latin typeface="Nunito"/>
                <a:ea typeface="Nunito"/>
                <a:cs typeface="Nunito"/>
                <a:sym typeface="Nunito"/>
              </a:defRPr>
            </a:lvl7pPr>
            <a:lvl8pPr lvl="7" rtl="0">
              <a:spcBef>
                <a:spcPts val="0"/>
              </a:spcBef>
              <a:spcAft>
                <a:spcPts val="0"/>
              </a:spcAft>
              <a:buNone/>
              <a:defRPr sz="1100">
                <a:solidFill>
                  <a:schemeClr val="dk2"/>
                </a:solidFill>
                <a:latin typeface="Nunito"/>
                <a:ea typeface="Nunito"/>
                <a:cs typeface="Nunito"/>
                <a:sym typeface="Nunito"/>
              </a:defRPr>
            </a:lvl8pPr>
            <a:lvl9pPr lvl="8" rtl="0">
              <a:spcBef>
                <a:spcPts val="0"/>
              </a:spcBef>
              <a:spcAft>
                <a:spcPts val="0"/>
              </a:spcAft>
              <a:buNone/>
              <a:defRPr sz="1100">
                <a:solidFill>
                  <a:schemeClr val="dk2"/>
                </a:solidFill>
                <a:latin typeface="Nunito"/>
                <a:ea typeface="Nunito"/>
                <a:cs typeface="Nunito"/>
                <a:sym typeface="Nunito"/>
              </a:defRPr>
            </a:lvl9pPr>
          </a:lstStyle>
          <a:p>
            <a:endParaRPr/>
          </a:p>
        </p:txBody>
      </p:sp>
      <p:grpSp>
        <p:nvGrpSpPr>
          <p:cNvPr id="123" name="Google Shape;123;p5"/>
          <p:cNvGrpSpPr/>
          <p:nvPr/>
        </p:nvGrpSpPr>
        <p:grpSpPr>
          <a:xfrm rot="-7199902">
            <a:off x="8490743" y="3238181"/>
            <a:ext cx="498929" cy="456303"/>
            <a:chOff x="5177300" y="2314950"/>
            <a:chExt cx="341575" cy="312400"/>
          </a:xfrm>
        </p:grpSpPr>
        <p:sp>
          <p:nvSpPr>
            <p:cNvPr id="124" name="Google Shape;124;p5"/>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5"/>
          <p:cNvSpPr/>
          <p:nvPr/>
        </p:nvSpPr>
        <p:spPr>
          <a:xfrm rot="10800000">
            <a:off x="-358" y="3748816"/>
            <a:ext cx="623145" cy="1178536"/>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5"/>
          <p:cNvGrpSpPr/>
          <p:nvPr/>
        </p:nvGrpSpPr>
        <p:grpSpPr>
          <a:xfrm rot="8636073">
            <a:off x="213099" y="3687426"/>
            <a:ext cx="498749" cy="456124"/>
            <a:chOff x="5177300" y="2314950"/>
            <a:chExt cx="341575" cy="312400"/>
          </a:xfrm>
        </p:grpSpPr>
        <p:sp>
          <p:nvSpPr>
            <p:cNvPr id="131" name="Google Shape;131;p5"/>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5"/>
          <p:cNvGrpSpPr/>
          <p:nvPr/>
        </p:nvGrpSpPr>
        <p:grpSpPr>
          <a:xfrm>
            <a:off x="6777940" y="-6012"/>
            <a:ext cx="1530964" cy="919336"/>
            <a:chOff x="2960200" y="1284875"/>
            <a:chExt cx="3360325" cy="2018300"/>
          </a:xfrm>
        </p:grpSpPr>
        <p:sp>
          <p:nvSpPr>
            <p:cNvPr id="137" name="Google Shape;137;p5"/>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5"/>
          <p:cNvSpPr/>
          <p:nvPr/>
        </p:nvSpPr>
        <p:spPr>
          <a:xfrm flipH="1">
            <a:off x="5787520" y="4616875"/>
            <a:ext cx="1677581" cy="526706"/>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142"/>
        <p:cNvGrpSpPr/>
        <p:nvPr/>
      </p:nvGrpSpPr>
      <p:grpSpPr>
        <a:xfrm>
          <a:off x="0" y="0"/>
          <a:ext cx="0" cy="0"/>
          <a:chOff x="0" y="0"/>
          <a:chExt cx="0" cy="0"/>
        </a:xfrm>
      </p:grpSpPr>
      <p:sp>
        <p:nvSpPr>
          <p:cNvPr id="143" name="Google Shape;143;p6"/>
          <p:cNvSpPr/>
          <p:nvPr/>
        </p:nvSpPr>
        <p:spPr>
          <a:xfrm>
            <a:off x="692715" y="1034242"/>
            <a:ext cx="186752" cy="16768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8328478" y="4747860"/>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8835739" y="1063523"/>
            <a:ext cx="121657" cy="109135"/>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13710" y="1044872"/>
            <a:ext cx="3337" cy="57908"/>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3538"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rot="10800000">
            <a:off x="-6845" y="2724174"/>
            <a:ext cx="591572" cy="926514"/>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rot="10800000">
            <a:off x="-6841" y="2922321"/>
            <a:ext cx="624069" cy="1181571"/>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txBox="1">
            <a:spLocks noGrp="1"/>
          </p:cNvSpPr>
          <p:nvPr>
            <p:ph type="title"/>
          </p:nvPr>
        </p:nvSpPr>
        <p:spPr>
          <a:xfrm>
            <a:off x="1435608" y="418374"/>
            <a:ext cx="62769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grpSp>
        <p:nvGrpSpPr>
          <p:cNvPr id="153" name="Google Shape;153;p6"/>
          <p:cNvGrpSpPr/>
          <p:nvPr/>
        </p:nvGrpSpPr>
        <p:grpSpPr>
          <a:xfrm>
            <a:off x="182299" y="4569347"/>
            <a:ext cx="624055" cy="466160"/>
            <a:chOff x="1095624" y="4433147"/>
            <a:chExt cx="624055" cy="466160"/>
          </a:xfrm>
        </p:grpSpPr>
        <p:sp>
          <p:nvSpPr>
            <p:cNvPr id="154" name="Google Shape;154;p6"/>
            <p:cNvSpPr/>
            <p:nvPr/>
          </p:nvSpPr>
          <p:spPr>
            <a:xfrm>
              <a:off x="1422746" y="4751853"/>
              <a:ext cx="183515" cy="14745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1269054" y="4566503"/>
              <a:ext cx="130858" cy="12005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1575099" y="4594298"/>
              <a:ext cx="144580" cy="72130"/>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1095624" y="4433147"/>
              <a:ext cx="114950" cy="73163"/>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1159442" y="4745791"/>
              <a:ext cx="70117" cy="63225"/>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6"/>
          <p:cNvSpPr/>
          <p:nvPr/>
        </p:nvSpPr>
        <p:spPr>
          <a:xfrm>
            <a:off x="8093678" y="-1201"/>
            <a:ext cx="1060010" cy="1708218"/>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DACB"/>
              </a:solidFill>
            </a:endParaRPr>
          </a:p>
        </p:txBody>
      </p:sp>
      <p:grpSp>
        <p:nvGrpSpPr>
          <p:cNvPr id="160" name="Google Shape;160;p6"/>
          <p:cNvGrpSpPr/>
          <p:nvPr/>
        </p:nvGrpSpPr>
        <p:grpSpPr>
          <a:xfrm rot="5400000">
            <a:off x="8121733" y="2777755"/>
            <a:ext cx="1232802" cy="819326"/>
            <a:chOff x="5963133" y="2001105"/>
            <a:chExt cx="1232802" cy="819326"/>
          </a:xfrm>
        </p:grpSpPr>
        <p:sp>
          <p:nvSpPr>
            <p:cNvPr id="161" name="Google Shape;161;p6"/>
            <p:cNvSpPr/>
            <p:nvPr/>
          </p:nvSpPr>
          <p:spPr>
            <a:xfrm>
              <a:off x="5963133" y="2001105"/>
              <a:ext cx="1232802" cy="819326"/>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6116006" y="2001105"/>
              <a:ext cx="923751" cy="694257"/>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6260217" y="2107166"/>
              <a:ext cx="623363" cy="463768"/>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6401765" y="2209510"/>
              <a:ext cx="335615" cy="23843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4"/>
        </a:solidFill>
        <a:effectLst/>
      </p:bgPr>
    </p:bg>
    <p:spTree>
      <p:nvGrpSpPr>
        <p:cNvPr id="1" name="Shape 165"/>
        <p:cNvGrpSpPr/>
        <p:nvPr/>
      </p:nvGrpSpPr>
      <p:grpSpPr>
        <a:xfrm>
          <a:off x="0" y="0"/>
          <a:ext cx="0" cy="0"/>
          <a:chOff x="0" y="0"/>
          <a:chExt cx="0" cy="0"/>
        </a:xfrm>
      </p:grpSpPr>
      <p:sp>
        <p:nvSpPr>
          <p:cNvPr id="166" name="Google Shape;166;p7"/>
          <p:cNvSpPr/>
          <p:nvPr/>
        </p:nvSpPr>
        <p:spPr>
          <a:xfrm rot="5400000">
            <a:off x="7950844" y="2398453"/>
            <a:ext cx="1661933" cy="724379"/>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txBox="1">
            <a:spLocks noGrp="1"/>
          </p:cNvSpPr>
          <p:nvPr>
            <p:ph type="title"/>
          </p:nvPr>
        </p:nvSpPr>
        <p:spPr>
          <a:xfrm>
            <a:off x="1252725" y="1196524"/>
            <a:ext cx="2246700" cy="1490400"/>
          </a:xfrm>
          <a:prstGeom prst="rect">
            <a:avLst/>
          </a:prstGeom>
        </p:spPr>
        <p:txBody>
          <a:bodyPr spcFirstLastPara="1" wrap="square" lIns="91425" tIns="91425" rIns="91425" bIns="91425" anchor="b" anchorCtr="0">
            <a:no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168" name="Google Shape;168;p7"/>
          <p:cNvSpPr/>
          <p:nvPr/>
        </p:nvSpPr>
        <p:spPr>
          <a:xfrm>
            <a:off x="0" y="4008102"/>
            <a:ext cx="958346" cy="1135418"/>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0" y="185401"/>
            <a:ext cx="838394" cy="1317905"/>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488628" y="185407"/>
            <a:ext cx="163346"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315366" y="3659090"/>
            <a:ext cx="161359" cy="144715"/>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8762524" y="959049"/>
            <a:ext cx="161340" cy="144715"/>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5633501" y="4678850"/>
            <a:ext cx="2045205" cy="466311"/>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8294848" y="1"/>
            <a:ext cx="838358" cy="920204"/>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7"/>
          <p:cNvGrpSpPr/>
          <p:nvPr/>
        </p:nvGrpSpPr>
        <p:grpSpPr>
          <a:xfrm>
            <a:off x="141137" y="2237636"/>
            <a:ext cx="509835" cy="466288"/>
            <a:chOff x="5177300" y="2314950"/>
            <a:chExt cx="341575" cy="312400"/>
          </a:xfrm>
        </p:grpSpPr>
        <p:sp>
          <p:nvSpPr>
            <p:cNvPr id="176" name="Google Shape;176;p7"/>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7"/>
          <p:cNvSpPr txBox="1">
            <a:spLocks noGrp="1"/>
          </p:cNvSpPr>
          <p:nvPr>
            <p:ph type="subTitle" idx="1"/>
          </p:nvPr>
        </p:nvSpPr>
        <p:spPr>
          <a:xfrm>
            <a:off x="1289304" y="2990088"/>
            <a:ext cx="3035700" cy="1005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600">
                <a:solidFill>
                  <a:schemeClr val="dk1"/>
                </a:solidFill>
                <a:latin typeface="Nunito Light"/>
                <a:ea typeface="Nunito Light"/>
                <a:cs typeface="Nunito Light"/>
                <a:sym typeface="Nunito Light"/>
              </a:defRPr>
            </a:lvl1pPr>
            <a:lvl2pPr lvl="1">
              <a:spcBef>
                <a:spcPts val="0"/>
              </a:spcBef>
              <a:spcAft>
                <a:spcPts val="0"/>
              </a:spcAft>
              <a:buNone/>
              <a:defRPr sz="1600">
                <a:solidFill>
                  <a:schemeClr val="dk1"/>
                </a:solidFill>
                <a:latin typeface="Nunito Light"/>
                <a:ea typeface="Nunito Light"/>
                <a:cs typeface="Nunito Light"/>
                <a:sym typeface="Nunito Light"/>
              </a:defRPr>
            </a:lvl2pPr>
            <a:lvl3pPr lvl="2">
              <a:spcBef>
                <a:spcPts val="0"/>
              </a:spcBef>
              <a:spcAft>
                <a:spcPts val="0"/>
              </a:spcAft>
              <a:buNone/>
              <a:defRPr sz="1600">
                <a:solidFill>
                  <a:schemeClr val="dk1"/>
                </a:solidFill>
                <a:latin typeface="Nunito Light"/>
                <a:ea typeface="Nunito Light"/>
                <a:cs typeface="Nunito Light"/>
                <a:sym typeface="Nunito Light"/>
              </a:defRPr>
            </a:lvl3pPr>
            <a:lvl4pPr lvl="3">
              <a:spcBef>
                <a:spcPts val="0"/>
              </a:spcBef>
              <a:spcAft>
                <a:spcPts val="0"/>
              </a:spcAft>
              <a:buNone/>
              <a:defRPr sz="1600">
                <a:solidFill>
                  <a:schemeClr val="dk1"/>
                </a:solidFill>
                <a:latin typeface="Nunito Light"/>
                <a:ea typeface="Nunito Light"/>
                <a:cs typeface="Nunito Light"/>
                <a:sym typeface="Nunito Light"/>
              </a:defRPr>
            </a:lvl4pPr>
            <a:lvl5pPr lvl="4">
              <a:spcBef>
                <a:spcPts val="0"/>
              </a:spcBef>
              <a:spcAft>
                <a:spcPts val="0"/>
              </a:spcAft>
              <a:buNone/>
              <a:defRPr sz="1600">
                <a:solidFill>
                  <a:schemeClr val="dk1"/>
                </a:solidFill>
                <a:latin typeface="Nunito Light"/>
                <a:ea typeface="Nunito Light"/>
                <a:cs typeface="Nunito Light"/>
                <a:sym typeface="Nunito Light"/>
              </a:defRPr>
            </a:lvl5pPr>
            <a:lvl6pPr lvl="5">
              <a:spcBef>
                <a:spcPts val="0"/>
              </a:spcBef>
              <a:spcAft>
                <a:spcPts val="0"/>
              </a:spcAft>
              <a:buNone/>
              <a:defRPr sz="1600">
                <a:solidFill>
                  <a:schemeClr val="dk1"/>
                </a:solidFill>
                <a:latin typeface="Nunito Light"/>
                <a:ea typeface="Nunito Light"/>
                <a:cs typeface="Nunito Light"/>
                <a:sym typeface="Nunito Light"/>
              </a:defRPr>
            </a:lvl6pPr>
            <a:lvl7pPr lvl="6">
              <a:spcBef>
                <a:spcPts val="0"/>
              </a:spcBef>
              <a:spcAft>
                <a:spcPts val="0"/>
              </a:spcAft>
              <a:buNone/>
              <a:defRPr sz="1600">
                <a:solidFill>
                  <a:schemeClr val="dk1"/>
                </a:solidFill>
                <a:latin typeface="Nunito Light"/>
                <a:ea typeface="Nunito Light"/>
                <a:cs typeface="Nunito Light"/>
                <a:sym typeface="Nunito Light"/>
              </a:defRPr>
            </a:lvl7pPr>
            <a:lvl8pPr lvl="7">
              <a:spcBef>
                <a:spcPts val="0"/>
              </a:spcBef>
              <a:spcAft>
                <a:spcPts val="0"/>
              </a:spcAft>
              <a:buNone/>
              <a:defRPr sz="1600">
                <a:solidFill>
                  <a:schemeClr val="dk1"/>
                </a:solidFill>
                <a:latin typeface="Nunito Light"/>
                <a:ea typeface="Nunito Light"/>
                <a:cs typeface="Nunito Light"/>
                <a:sym typeface="Nunito Light"/>
              </a:defRPr>
            </a:lvl8pPr>
            <a:lvl9pPr lvl="8">
              <a:spcBef>
                <a:spcPts val="0"/>
              </a:spcBef>
              <a:spcAft>
                <a:spcPts val="0"/>
              </a:spcAft>
              <a:buNone/>
              <a:defRPr sz="1600">
                <a:solidFill>
                  <a:schemeClr val="dk1"/>
                </a:solidFill>
                <a:latin typeface="Nunito Light"/>
                <a:ea typeface="Nunito Light"/>
                <a:cs typeface="Nunito Light"/>
                <a:sym typeface="Nunito Light"/>
              </a:defRPr>
            </a:lvl9pPr>
          </a:lstStyle>
          <a:p>
            <a:endParaRPr/>
          </a:p>
        </p:txBody>
      </p:sp>
      <p:grpSp>
        <p:nvGrpSpPr>
          <p:cNvPr id="182" name="Google Shape;182;p7"/>
          <p:cNvGrpSpPr/>
          <p:nvPr/>
        </p:nvGrpSpPr>
        <p:grpSpPr>
          <a:xfrm>
            <a:off x="8459112" y="3192811"/>
            <a:ext cx="509835" cy="466288"/>
            <a:chOff x="5177300" y="2314950"/>
            <a:chExt cx="341575" cy="312400"/>
          </a:xfrm>
        </p:grpSpPr>
        <p:sp>
          <p:nvSpPr>
            <p:cNvPr id="183" name="Google Shape;183;p7"/>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7"/>
          <p:cNvSpPr/>
          <p:nvPr/>
        </p:nvSpPr>
        <p:spPr>
          <a:xfrm rot="10800000">
            <a:off x="5414562" y="6"/>
            <a:ext cx="1536187" cy="350196"/>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1353312" y="3026664"/>
            <a:ext cx="6300300" cy="329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3500"/>
              <a:buNone/>
              <a:defRPr sz="3500">
                <a:solidFill>
                  <a:schemeClr val="accent3"/>
                </a:solidFill>
              </a:defRPr>
            </a:lvl1pPr>
            <a:lvl2pPr lvl="1" algn="ctr" rtl="0">
              <a:spcBef>
                <a:spcPts val="0"/>
              </a:spcBef>
              <a:spcAft>
                <a:spcPts val="0"/>
              </a:spcAft>
              <a:buClr>
                <a:schemeClr val="accent3"/>
              </a:buClr>
              <a:buSzPts val="3900"/>
              <a:buNone/>
              <a:defRPr sz="3900">
                <a:solidFill>
                  <a:schemeClr val="accent3"/>
                </a:solidFill>
              </a:defRPr>
            </a:lvl2pPr>
            <a:lvl3pPr lvl="2" algn="ctr" rtl="0">
              <a:spcBef>
                <a:spcPts val="0"/>
              </a:spcBef>
              <a:spcAft>
                <a:spcPts val="0"/>
              </a:spcAft>
              <a:buClr>
                <a:schemeClr val="accent3"/>
              </a:buClr>
              <a:buSzPts val="3900"/>
              <a:buNone/>
              <a:defRPr sz="3900">
                <a:solidFill>
                  <a:schemeClr val="accent3"/>
                </a:solidFill>
              </a:defRPr>
            </a:lvl3pPr>
            <a:lvl4pPr lvl="3" algn="ctr" rtl="0">
              <a:spcBef>
                <a:spcPts val="0"/>
              </a:spcBef>
              <a:spcAft>
                <a:spcPts val="0"/>
              </a:spcAft>
              <a:buClr>
                <a:schemeClr val="accent3"/>
              </a:buClr>
              <a:buSzPts val="3900"/>
              <a:buNone/>
              <a:defRPr sz="3900">
                <a:solidFill>
                  <a:schemeClr val="accent3"/>
                </a:solidFill>
              </a:defRPr>
            </a:lvl4pPr>
            <a:lvl5pPr lvl="4" algn="ctr" rtl="0">
              <a:spcBef>
                <a:spcPts val="0"/>
              </a:spcBef>
              <a:spcAft>
                <a:spcPts val="0"/>
              </a:spcAft>
              <a:buClr>
                <a:schemeClr val="accent3"/>
              </a:buClr>
              <a:buSzPts val="3900"/>
              <a:buNone/>
              <a:defRPr sz="3900">
                <a:solidFill>
                  <a:schemeClr val="accent3"/>
                </a:solidFill>
              </a:defRPr>
            </a:lvl5pPr>
            <a:lvl6pPr lvl="5" algn="ctr" rtl="0">
              <a:spcBef>
                <a:spcPts val="0"/>
              </a:spcBef>
              <a:spcAft>
                <a:spcPts val="0"/>
              </a:spcAft>
              <a:buClr>
                <a:schemeClr val="accent3"/>
              </a:buClr>
              <a:buSzPts val="3900"/>
              <a:buNone/>
              <a:defRPr sz="3900">
                <a:solidFill>
                  <a:schemeClr val="accent3"/>
                </a:solidFill>
              </a:defRPr>
            </a:lvl6pPr>
            <a:lvl7pPr lvl="6" algn="ctr" rtl="0">
              <a:spcBef>
                <a:spcPts val="0"/>
              </a:spcBef>
              <a:spcAft>
                <a:spcPts val="0"/>
              </a:spcAft>
              <a:buClr>
                <a:schemeClr val="accent3"/>
              </a:buClr>
              <a:buSzPts val="3900"/>
              <a:buNone/>
              <a:defRPr sz="3900">
                <a:solidFill>
                  <a:schemeClr val="accent3"/>
                </a:solidFill>
              </a:defRPr>
            </a:lvl7pPr>
            <a:lvl8pPr lvl="7" algn="ctr" rtl="0">
              <a:spcBef>
                <a:spcPts val="0"/>
              </a:spcBef>
              <a:spcAft>
                <a:spcPts val="0"/>
              </a:spcAft>
              <a:buClr>
                <a:schemeClr val="accent3"/>
              </a:buClr>
              <a:buSzPts val="3900"/>
              <a:buNone/>
              <a:defRPr sz="3900">
                <a:solidFill>
                  <a:schemeClr val="accent3"/>
                </a:solidFill>
              </a:defRPr>
            </a:lvl8pPr>
            <a:lvl9pPr lvl="8" algn="ctr" rtl="0">
              <a:spcBef>
                <a:spcPts val="0"/>
              </a:spcBef>
              <a:spcAft>
                <a:spcPts val="0"/>
              </a:spcAft>
              <a:buClr>
                <a:schemeClr val="accent3"/>
              </a:buClr>
              <a:buSzPts val="3900"/>
              <a:buNone/>
              <a:defRPr sz="3900">
                <a:solidFill>
                  <a:schemeClr val="accent3"/>
                </a:solidFill>
              </a:defRPr>
            </a:lvl9pPr>
          </a:lstStyle>
          <a:p>
            <a:endParaRPr/>
          </a:p>
        </p:txBody>
      </p:sp>
      <p:sp>
        <p:nvSpPr>
          <p:cNvPr id="191" name="Google Shape;191;p8"/>
          <p:cNvSpPr txBox="1">
            <a:spLocks noGrp="1"/>
          </p:cNvSpPr>
          <p:nvPr>
            <p:ph type="subTitle" idx="1"/>
          </p:nvPr>
        </p:nvSpPr>
        <p:spPr>
          <a:xfrm>
            <a:off x="1353312" y="1554480"/>
            <a:ext cx="6373500" cy="12618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None/>
              <a:defRPr sz="1800">
                <a:solidFill>
                  <a:schemeClr val="dk1"/>
                </a:solidFill>
                <a:latin typeface="Nunito"/>
                <a:ea typeface="Nunito"/>
                <a:cs typeface="Nunito"/>
                <a:sym typeface="Nunito"/>
              </a:defRPr>
            </a:lvl1pPr>
            <a:lvl2pPr lvl="1" algn="r" rtl="0">
              <a:spcBef>
                <a:spcPts val="0"/>
              </a:spcBef>
              <a:spcAft>
                <a:spcPts val="0"/>
              </a:spcAft>
              <a:buNone/>
              <a:defRPr sz="1800">
                <a:solidFill>
                  <a:schemeClr val="dk1"/>
                </a:solidFill>
                <a:latin typeface="Nunito"/>
                <a:ea typeface="Nunito"/>
                <a:cs typeface="Nunito"/>
                <a:sym typeface="Nunito"/>
              </a:defRPr>
            </a:lvl2pPr>
            <a:lvl3pPr lvl="2" algn="r" rtl="0">
              <a:spcBef>
                <a:spcPts val="0"/>
              </a:spcBef>
              <a:spcAft>
                <a:spcPts val="0"/>
              </a:spcAft>
              <a:buNone/>
              <a:defRPr sz="1800">
                <a:solidFill>
                  <a:schemeClr val="dk1"/>
                </a:solidFill>
                <a:latin typeface="Nunito"/>
                <a:ea typeface="Nunito"/>
                <a:cs typeface="Nunito"/>
                <a:sym typeface="Nunito"/>
              </a:defRPr>
            </a:lvl3pPr>
            <a:lvl4pPr lvl="3" algn="r" rtl="0">
              <a:spcBef>
                <a:spcPts val="0"/>
              </a:spcBef>
              <a:spcAft>
                <a:spcPts val="0"/>
              </a:spcAft>
              <a:buNone/>
              <a:defRPr sz="1800">
                <a:solidFill>
                  <a:schemeClr val="dk1"/>
                </a:solidFill>
                <a:latin typeface="Nunito"/>
                <a:ea typeface="Nunito"/>
                <a:cs typeface="Nunito"/>
                <a:sym typeface="Nunito"/>
              </a:defRPr>
            </a:lvl4pPr>
            <a:lvl5pPr lvl="4" algn="r" rtl="0">
              <a:spcBef>
                <a:spcPts val="0"/>
              </a:spcBef>
              <a:spcAft>
                <a:spcPts val="0"/>
              </a:spcAft>
              <a:buNone/>
              <a:defRPr sz="1800">
                <a:solidFill>
                  <a:schemeClr val="dk1"/>
                </a:solidFill>
                <a:latin typeface="Nunito"/>
                <a:ea typeface="Nunito"/>
                <a:cs typeface="Nunito"/>
                <a:sym typeface="Nunito"/>
              </a:defRPr>
            </a:lvl5pPr>
            <a:lvl6pPr lvl="5" algn="r" rtl="0">
              <a:spcBef>
                <a:spcPts val="0"/>
              </a:spcBef>
              <a:spcAft>
                <a:spcPts val="0"/>
              </a:spcAft>
              <a:buNone/>
              <a:defRPr sz="1800">
                <a:solidFill>
                  <a:schemeClr val="dk1"/>
                </a:solidFill>
                <a:latin typeface="Nunito"/>
                <a:ea typeface="Nunito"/>
                <a:cs typeface="Nunito"/>
                <a:sym typeface="Nunito"/>
              </a:defRPr>
            </a:lvl6pPr>
            <a:lvl7pPr lvl="6" algn="r" rtl="0">
              <a:spcBef>
                <a:spcPts val="0"/>
              </a:spcBef>
              <a:spcAft>
                <a:spcPts val="0"/>
              </a:spcAft>
              <a:buNone/>
              <a:defRPr sz="1800">
                <a:solidFill>
                  <a:schemeClr val="dk1"/>
                </a:solidFill>
                <a:latin typeface="Nunito"/>
                <a:ea typeface="Nunito"/>
                <a:cs typeface="Nunito"/>
                <a:sym typeface="Nunito"/>
              </a:defRPr>
            </a:lvl7pPr>
            <a:lvl8pPr lvl="7" algn="r" rtl="0">
              <a:spcBef>
                <a:spcPts val="0"/>
              </a:spcBef>
              <a:spcAft>
                <a:spcPts val="0"/>
              </a:spcAft>
              <a:buNone/>
              <a:defRPr sz="1800">
                <a:solidFill>
                  <a:schemeClr val="dk1"/>
                </a:solidFill>
                <a:latin typeface="Nunito"/>
                <a:ea typeface="Nunito"/>
                <a:cs typeface="Nunito"/>
                <a:sym typeface="Nunito"/>
              </a:defRPr>
            </a:lvl8pPr>
            <a:lvl9pPr lvl="8" algn="r" rtl="0">
              <a:spcBef>
                <a:spcPts val="0"/>
              </a:spcBef>
              <a:spcAft>
                <a:spcPts val="0"/>
              </a:spcAft>
              <a:buNone/>
              <a:defRPr sz="1800">
                <a:solidFill>
                  <a:schemeClr val="dk1"/>
                </a:solidFill>
                <a:latin typeface="Nunito"/>
                <a:ea typeface="Nunito"/>
                <a:cs typeface="Nunito"/>
                <a:sym typeface="Nunito"/>
              </a:defRPr>
            </a:lvl9pPr>
          </a:lstStyle>
          <a:p>
            <a:endParaRPr/>
          </a:p>
        </p:txBody>
      </p:sp>
      <p:sp>
        <p:nvSpPr>
          <p:cNvPr id="192" name="Google Shape;192;p8"/>
          <p:cNvSpPr/>
          <p:nvPr/>
        </p:nvSpPr>
        <p:spPr>
          <a:xfrm>
            <a:off x="8119599" y="2664177"/>
            <a:ext cx="1025648" cy="1063093"/>
          </a:xfrm>
          <a:custGeom>
            <a:avLst/>
            <a:gdLst/>
            <a:ahLst/>
            <a:cxnLst/>
            <a:rect l="l" t="t" r="r" b="b"/>
            <a:pathLst>
              <a:path w="32004" h="33175" extrusionOk="0">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32424" y="591571"/>
            <a:ext cx="94957" cy="91873"/>
          </a:xfrm>
          <a:custGeom>
            <a:avLst/>
            <a:gdLst/>
            <a:ahLst/>
            <a:cxnLst/>
            <a:rect l="l" t="t" r="r" b="b"/>
            <a:pathLst>
              <a:path w="2963" h="2867" extrusionOk="0">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968776" y="3800269"/>
            <a:ext cx="161359" cy="144138"/>
          </a:xfrm>
          <a:custGeom>
            <a:avLst/>
            <a:gdLst/>
            <a:ahLst/>
            <a:cxnLst/>
            <a:rect l="l" t="t" r="r" b="b"/>
            <a:pathLst>
              <a:path w="5035" h="4498" extrusionOk="0">
                <a:moveTo>
                  <a:pt x="2570" y="1"/>
                </a:moveTo>
                <a:cubicBezTo>
                  <a:pt x="1501" y="1"/>
                  <a:pt x="317" y="575"/>
                  <a:pt x="83" y="1657"/>
                </a:cubicBezTo>
                <a:cubicBezTo>
                  <a:pt x="1" y="2010"/>
                  <a:pt x="63" y="2403"/>
                  <a:pt x="208" y="2755"/>
                </a:cubicBezTo>
                <a:cubicBezTo>
                  <a:pt x="249" y="2838"/>
                  <a:pt x="291" y="2921"/>
                  <a:pt x="332" y="3004"/>
                </a:cubicBezTo>
                <a:cubicBezTo>
                  <a:pt x="581" y="3397"/>
                  <a:pt x="933" y="3729"/>
                  <a:pt x="1306" y="4019"/>
                </a:cubicBezTo>
                <a:cubicBezTo>
                  <a:pt x="1637" y="4267"/>
                  <a:pt x="2010" y="4495"/>
                  <a:pt x="2424" y="4495"/>
                </a:cubicBezTo>
                <a:cubicBezTo>
                  <a:pt x="2445" y="4497"/>
                  <a:pt x="2466" y="4497"/>
                  <a:pt x="2487" y="4497"/>
                </a:cubicBezTo>
                <a:cubicBezTo>
                  <a:pt x="2795" y="4497"/>
                  <a:pt x="3083" y="4358"/>
                  <a:pt x="3336" y="4164"/>
                </a:cubicBezTo>
                <a:cubicBezTo>
                  <a:pt x="4226" y="3460"/>
                  <a:pt x="5034" y="1906"/>
                  <a:pt x="4330" y="829"/>
                </a:cubicBezTo>
                <a:cubicBezTo>
                  <a:pt x="4102" y="477"/>
                  <a:pt x="3729" y="228"/>
                  <a:pt x="3315" y="104"/>
                </a:cubicBezTo>
                <a:cubicBezTo>
                  <a:pt x="3084" y="35"/>
                  <a:pt x="2830" y="1"/>
                  <a:pt x="25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407687" y="1462"/>
            <a:ext cx="1152460" cy="988043"/>
          </a:xfrm>
          <a:custGeom>
            <a:avLst/>
            <a:gdLst/>
            <a:ahLst/>
            <a:cxnLst/>
            <a:rect l="l" t="t" r="r" b="b"/>
            <a:pathLst>
              <a:path w="35961" h="30833" extrusionOk="0">
                <a:moveTo>
                  <a:pt x="1" y="0"/>
                </a:moveTo>
                <a:cubicBezTo>
                  <a:pt x="2859" y="11683"/>
                  <a:pt x="10089" y="23034"/>
                  <a:pt x="19079" y="28896"/>
                </a:cubicBezTo>
                <a:cubicBezTo>
                  <a:pt x="19824" y="29372"/>
                  <a:pt x="20632" y="29787"/>
                  <a:pt x="21481" y="30118"/>
                </a:cubicBezTo>
                <a:cubicBezTo>
                  <a:pt x="22673" y="30571"/>
                  <a:pt x="23935" y="30832"/>
                  <a:pt x="25172" y="30832"/>
                </a:cubicBezTo>
                <a:cubicBezTo>
                  <a:pt x="26536" y="30832"/>
                  <a:pt x="27869" y="30515"/>
                  <a:pt x="29042" y="29787"/>
                </a:cubicBezTo>
                <a:cubicBezTo>
                  <a:pt x="31569" y="28212"/>
                  <a:pt x="32708" y="25147"/>
                  <a:pt x="33475" y="22268"/>
                </a:cubicBezTo>
                <a:cubicBezTo>
                  <a:pt x="35381" y="15018"/>
                  <a:pt x="35961" y="7416"/>
                  <a:pt x="35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6730853" y="4226051"/>
            <a:ext cx="1998162" cy="919051"/>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929077" y="1462"/>
            <a:ext cx="1216171" cy="1961474"/>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DACB"/>
              </a:solidFill>
            </a:endParaRPr>
          </a:p>
        </p:txBody>
      </p:sp>
      <p:sp>
        <p:nvSpPr>
          <p:cNvPr id="198" name="Google Shape;198;p8"/>
          <p:cNvSpPr/>
          <p:nvPr/>
        </p:nvSpPr>
        <p:spPr>
          <a:xfrm>
            <a:off x="910" y="4049835"/>
            <a:ext cx="1382786" cy="1095266"/>
          </a:xfrm>
          <a:custGeom>
            <a:avLst/>
            <a:gdLst/>
            <a:ahLst/>
            <a:cxnLst/>
            <a:rect l="l" t="t" r="r" b="b"/>
            <a:pathLst>
              <a:path w="43148" h="34179" extrusionOk="0">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5957" y="-5405"/>
            <a:ext cx="1301161" cy="1600391"/>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4155163" y="4859329"/>
            <a:ext cx="250291" cy="201114"/>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3945540" y="4606526"/>
            <a:ext cx="178473" cy="163750"/>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4362959" y="4644435"/>
            <a:ext cx="197188" cy="98378"/>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3708998" y="4424639"/>
            <a:ext cx="156776" cy="99788"/>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3796039" y="4851062"/>
            <a:ext cx="95630" cy="86233"/>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29709" y="2134505"/>
            <a:ext cx="331275" cy="330256"/>
          </a:xfrm>
          <a:custGeom>
            <a:avLst/>
            <a:gdLst/>
            <a:ahLst/>
            <a:cxnLst/>
            <a:rect l="l" t="t" r="r" b="b"/>
            <a:pathLst>
              <a:path w="10337" h="10306" extrusionOk="0">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206"/>
        <p:cNvGrpSpPr/>
        <p:nvPr/>
      </p:nvGrpSpPr>
      <p:grpSpPr>
        <a:xfrm>
          <a:off x="0" y="0"/>
          <a:ext cx="0" cy="0"/>
          <a:chOff x="0" y="0"/>
          <a:chExt cx="0" cy="0"/>
        </a:xfrm>
      </p:grpSpPr>
      <p:sp>
        <p:nvSpPr>
          <p:cNvPr id="207" name="Google Shape;207;p9"/>
          <p:cNvSpPr txBox="1">
            <a:spLocks noGrp="1"/>
          </p:cNvSpPr>
          <p:nvPr>
            <p:ph type="title"/>
          </p:nvPr>
        </p:nvSpPr>
        <p:spPr>
          <a:xfrm>
            <a:off x="1021325" y="418374"/>
            <a:ext cx="699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8" name="Google Shape;208;p9"/>
          <p:cNvSpPr txBox="1">
            <a:spLocks noGrp="1"/>
          </p:cNvSpPr>
          <p:nvPr>
            <p:ph type="subTitle" idx="1"/>
          </p:nvPr>
        </p:nvSpPr>
        <p:spPr>
          <a:xfrm>
            <a:off x="625725" y="1149825"/>
            <a:ext cx="7892700" cy="3528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1"/>
                </a:solidFill>
                <a:latin typeface="Nunito"/>
                <a:ea typeface="Nunito"/>
                <a:cs typeface="Nunito"/>
                <a:sym typeface="Nunito"/>
              </a:defRPr>
            </a:lvl1pPr>
            <a:lvl2pPr lvl="1" rtl="0">
              <a:spcBef>
                <a:spcPts val="0"/>
              </a:spcBef>
              <a:spcAft>
                <a:spcPts val="0"/>
              </a:spcAft>
              <a:buNone/>
              <a:defRPr sz="1200">
                <a:solidFill>
                  <a:schemeClr val="dk1"/>
                </a:solidFill>
                <a:latin typeface="Nunito"/>
                <a:ea typeface="Nunito"/>
                <a:cs typeface="Nunito"/>
                <a:sym typeface="Nunito"/>
              </a:defRPr>
            </a:lvl2pPr>
            <a:lvl3pPr lvl="2" rtl="0">
              <a:spcBef>
                <a:spcPts val="0"/>
              </a:spcBef>
              <a:spcAft>
                <a:spcPts val="0"/>
              </a:spcAft>
              <a:buNone/>
              <a:defRPr sz="1200">
                <a:solidFill>
                  <a:schemeClr val="dk1"/>
                </a:solidFill>
                <a:latin typeface="Nunito"/>
                <a:ea typeface="Nunito"/>
                <a:cs typeface="Nunito"/>
                <a:sym typeface="Nunito"/>
              </a:defRPr>
            </a:lvl3pPr>
            <a:lvl4pPr lvl="3" rtl="0">
              <a:spcBef>
                <a:spcPts val="0"/>
              </a:spcBef>
              <a:spcAft>
                <a:spcPts val="0"/>
              </a:spcAft>
              <a:buNone/>
              <a:defRPr sz="1200">
                <a:solidFill>
                  <a:schemeClr val="dk1"/>
                </a:solidFill>
                <a:latin typeface="Nunito"/>
                <a:ea typeface="Nunito"/>
                <a:cs typeface="Nunito"/>
                <a:sym typeface="Nunito"/>
              </a:defRPr>
            </a:lvl4pPr>
            <a:lvl5pPr lvl="4" rtl="0">
              <a:spcBef>
                <a:spcPts val="0"/>
              </a:spcBef>
              <a:spcAft>
                <a:spcPts val="0"/>
              </a:spcAft>
              <a:buNone/>
              <a:defRPr sz="1200">
                <a:solidFill>
                  <a:schemeClr val="dk1"/>
                </a:solidFill>
                <a:latin typeface="Nunito"/>
                <a:ea typeface="Nunito"/>
                <a:cs typeface="Nunito"/>
                <a:sym typeface="Nunito"/>
              </a:defRPr>
            </a:lvl5pPr>
            <a:lvl6pPr lvl="5" rtl="0">
              <a:spcBef>
                <a:spcPts val="0"/>
              </a:spcBef>
              <a:spcAft>
                <a:spcPts val="0"/>
              </a:spcAft>
              <a:buNone/>
              <a:defRPr sz="1200">
                <a:solidFill>
                  <a:schemeClr val="dk1"/>
                </a:solidFill>
                <a:latin typeface="Nunito"/>
                <a:ea typeface="Nunito"/>
                <a:cs typeface="Nunito"/>
                <a:sym typeface="Nunito"/>
              </a:defRPr>
            </a:lvl6pPr>
            <a:lvl7pPr lvl="6" rtl="0">
              <a:spcBef>
                <a:spcPts val="0"/>
              </a:spcBef>
              <a:spcAft>
                <a:spcPts val="0"/>
              </a:spcAft>
              <a:buNone/>
              <a:defRPr sz="1200">
                <a:solidFill>
                  <a:schemeClr val="dk1"/>
                </a:solidFill>
                <a:latin typeface="Nunito"/>
                <a:ea typeface="Nunito"/>
                <a:cs typeface="Nunito"/>
                <a:sym typeface="Nunito"/>
              </a:defRPr>
            </a:lvl7pPr>
            <a:lvl8pPr lvl="7" rtl="0">
              <a:spcBef>
                <a:spcPts val="0"/>
              </a:spcBef>
              <a:spcAft>
                <a:spcPts val="0"/>
              </a:spcAft>
              <a:buNone/>
              <a:defRPr sz="1200">
                <a:solidFill>
                  <a:schemeClr val="dk1"/>
                </a:solidFill>
                <a:latin typeface="Nunito"/>
                <a:ea typeface="Nunito"/>
                <a:cs typeface="Nunito"/>
                <a:sym typeface="Nunito"/>
              </a:defRPr>
            </a:lvl8pPr>
            <a:lvl9pPr lvl="8" rtl="0">
              <a:spcBef>
                <a:spcPts val="0"/>
              </a:spcBef>
              <a:spcAft>
                <a:spcPts val="0"/>
              </a:spcAft>
              <a:buNone/>
              <a:defRPr sz="1200">
                <a:solidFill>
                  <a:schemeClr val="dk1"/>
                </a:solidFill>
                <a:latin typeface="Nunito"/>
                <a:ea typeface="Nunito"/>
                <a:cs typeface="Nunito"/>
                <a:sym typeface="Nunito"/>
              </a:defRPr>
            </a:lvl9pPr>
          </a:lstStyle>
          <a:p>
            <a:endParaRPr/>
          </a:p>
        </p:txBody>
      </p:sp>
      <p:sp>
        <p:nvSpPr>
          <p:cNvPr id="209" name="Google Shape;209;p9"/>
          <p:cNvSpPr/>
          <p:nvPr/>
        </p:nvSpPr>
        <p:spPr>
          <a:xfrm rot="5400000">
            <a:off x="8203294" y="2117903"/>
            <a:ext cx="1310270" cy="571148"/>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52" y="-7961"/>
            <a:ext cx="846632" cy="1041291"/>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9"/>
          <p:cNvGrpSpPr/>
          <p:nvPr/>
        </p:nvGrpSpPr>
        <p:grpSpPr>
          <a:xfrm rot="-7199998">
            <a:off x="8314692" y="2703201"/>
            <a:ext cx="626176" cy="572692"/>
            <a:chOff x="5177300" y="2314950"/>
            <a:chExt cx="341575" cy="312400"/>
          </a:xfrm>
        </p:grpSpPr>
        <p:sp>
          <p:nvSpPr>
            <p:cNvPr id="212" name="Google Shape;212;p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9"/>
          <p:cNvSpPr/>
          <p:nvPr/>
        </p:nvSpPr>
        <p:spPr>
          <a:xfrm rot="10800000">
            <a:off x="-358" y="3196916"/>
            <a:ext cx="623145" cy="1178536"/>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9"/>
          <p:cNvGrpSpPr/>
          <p:nvPr/>
        </p:nvGrpSpPr>
        <p:grpSpPr>
          <a:xfrm rot="8636073">
            <a:off x="213099" y="3135526"/>
            <a:ext cx="498749" cy="456124"/>
            <a:chOff x="5177300" y="2314950"/>
            <a:chExt cx="341575" cy="312400"/>
          </a:xfrm>
        </p:grpSpPr>
        <p:sp>
          <p:nvSpPr>
            <p:cNvPr id="219" name="Google Shape;219;p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9"/>
          <p:cNvGrpSpPr/>
          <p:nvPr/>
        </p:nvGrpSpPr>
        <p:grpSpPr>
          <a:xfrm>
            <a:off x="7339365" y="-6012"/>
            <a:ext cx="1530964" cy="919336"/>
            <a:chOff x="2960200" y="1284875"/>
            <a:chExt cx="3360325" cy="2018300"/>
          </a:xfrm>
        </p:grpSpPr>
        <p:sp>
          <p:nvSpPr>
            <p:cNvPr id="225" name="Google Shape;225;p9"/>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9"/>
          <p:cNvSpPr/>
          <p:nvPr/>
        </p:nvSpPr>
        <p:spPr>
          <a:xfrm>
            <a:off x="5633505" y="4616876"/>
            <a:ext cx="2316968" cy="528274"/>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230"/>
        <p:cNvGrpSpPr/>
        <p:nvPr/>
      </p:nvGrpSpPr>
      <p:grpSpPr>
        <a:xfrm>
          <a:off x="0" y="0"/>
          <a:ext cx="0" cy="0"/>
          <a:chOff x="0" y="0"/>
          <a:chExt cx="0" cy="0"/>
        </a:xfrm>
      </p:grpSpPr>
      <p:grpSp>
        <p:nvGrpSpPr>
          <p:cNvPr id="231" name="Google Shape;231;p10"/>
          <p:cNvGrpSpPr/>
          <p:nvPr/>
        </p:nvGrpSpPr>
        <p:grpSpPr>
          <a:xfrm>
            <a:off x="-20619" y="-7694"/>
            <a:ext cx="9181207" cy="5162098"/>
            <a:chOff x="238125" y="839425"/>
            <a:chExt cx="7136023" cy="4012825"/>
          </a:xfrm>
        </p:grpSpPr>
        <p:sp>
          <p:nvSpPr>
            <p:cNvPr id="232" name="Google Shape;232;p10"/>
            <p:cNvSpPr/>
            <p:nvPr/>
          </p:nvSpPr>
          <p:spPr>
            <a:xfrm>
              <a:off x="240700" y="839425"/>
              <a:ext cx="7133425" cy="4012825"/>
            </a:xfrm>
            <a:custGeom>
              <a:avLst/>
              <a:gdLst/>
              <a:ahLst/>
              <a:cxnLst/>
              <a:rect l="l" t="t" r="r" b="b"/>
              <a:pathLst>
                <a:path w="285337" h="160513" extrusionOk="0">
                  <a:moveTo>
                    <a:pt x="1" y="0"/>
                  </a:moveTo>
                  <a:lnTo>
                    <a:pt x="1" y="160513"/>
                  </a:lnTo>
                  <a:lnTo>
                    <a:pt x="285336" y="160513"/>
                  </a:lnTo>
                  <a:lnTo>
                    <a:pt x="285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p:nvPr/>
          </p:nvSpPr>
          <p:spPr>
            <a:xfrm>
              <a:off x="788600" y="1649850"/>
              <a:ext cx="145525" cy="13052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0"/>
            <p:cNvSpPr/>
            <p:nvPr/>
          </p:nvSpPr>
          <p:spPr>
            <a:xfrm>
              <a:off x="2244275" y="1026475"/>
              <a:ext cx="74575" cy="7137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p:nvPr/>
          </p:nvSpPr>
          <p:spPr>
            <a:xfrm>
              <a:off x="5206375" y="1026350"/>
              <a:ext cx="74075" cy="71500"/>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p:nvPr/>
          </p:nvSpPr>
          <p:spPr>
            <a:xfrm>
              <a:off x="6738700" y="4540500"/>
              <a:ext cx="94775" cy="84950"/>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0"/>
            <p:cNvSpPr/>
            <p:nvPr/>
          </p:nvSpPr>
          <p:spPr>
            <a:xfrm>
              <a:off x="6984150" y="1877700"/>
              <a:ext cx="94800" cy="84950"/>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0"/>
            <p:cNvSpPr/>
            <p:nvPr/>
          </p:nvSpPr>
          <p:spPr>
            <a:xfrm>
              <a:off x="238125" y="1658125"/>
              <a:ext cx="2600" cy="45075"/>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p:nvPr/>
          </p:nvSpPr>
          <p:spPr>
            <a:xfrm>
              <a:off x="240700" y="839425"/>
              <a:ext cx="1086475" cy="862750"/>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0"/>
            <p:cNvSpPr/>
            <p:nvPr/>
          </p:nvSpPr>
          <p:spPr>
            <a:xfrm>
              <a:off x="1804100" y="3500125"/>
              <a:ext cx="74600" cy="7137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0"/>
            <p:cNvSpPr/>
            <p:nvPr/>
          </p:nvSpPr>
          <p:spPr>
            <a:xfrm>
              <a:off x="6052916" y="1257614"/>
              <a:ext cx="1321232" cy="1222376"/>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0"/>
            <p:cNvSpPr/>
            <p:nvPr/>
          </p:nvSpPr>
          <p:spPr>
            <a:xfrm rot="10800000">
              <a:off x="238126" y="2927691"/>
              <a:ext cx="582600" cy="911475"/>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0"/>
            <p:cNvSpPr/>
            <p:nvPr/>
          </p:nvSpPr>
          <p:spPr>
            <a:xfrm rot="10800000">
              <a:off x="238126" y="3119516"/>
              <a:ext cx="486300" cy="919725"/>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p:nvPr/>
          </p:nvSpPr>
          <p:spPr>
            <a:xfrm>
              <a:off x="6685524" y="3235218"/>
              <a:ext cx="195250" cy="15677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a:off x="6909224" y="3458118"/>
              <a:ext cx="138225" cy="127725"/>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a:off x="6568474" y="3486343"/>
              <a:ext cx="153825" cy="75375"/>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7113274" y="3646818"/>
              <a:ext cx="122325" cy="77525"/>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7087374" y="3324768"/>
              <a:ext cx="75100" cy="67775"/>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3254600" y="839425"/>
              <a:ext cx="1860650" cy="811175"/>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10"/>
          <p:cNvSpPr/>
          <p:nvPr/>
        </p:nvSpPr>
        <p:spPr>
          <a:xfrm>
            <a:off x="3776924" y="4423399"/>
            <a:ext cx="2293706" cy="72015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358125" y="4608900"/>
            <a:ext cx="1353907" cy="536813"/>
          </a:xfrm>
          <a:custGeom>
            <a:avLst/>
            <a:gdLst/>
            <a:ahLst/>
            <a:cxn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txBox="1">
            <a:spLocks noGrp="1"/>
          </p:cNvSpPr>
          <p:nvPr>
            <p:ph type="title"/>
          </p:nvPr>
        </p:nvSpPr>
        <p:spPr>
          <a:xfrm>
            <a:off x="2524425" y="2082600"/>
            <a:ext cx="4095300" cy="9783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chemeClr val="dk2"/>
              </a:buClr>
              <a:buSzPts val="9000"/>
              <a:buNone/>
              <a:defRPr sz="9000">
                <a:solidFill>
                  <a:schemeClr val="dk2"/>
                </a:solidFill>
              </a:defRPr>
            </a:lvl1pPr>
            <a:lvl2pPr lvl="1" algn="ctr" rtl="0">
              <a:spcBef>
                <a:spcPts val="0"/>
              </a:spcBef>
              <a:spcAft>
                <a:spcPts val="0"/>
              </a:spcAft>
              <a:buClr>
                <a:schemeClr val="dk2"/>
              </a:buClr>
              <a:buSzPts val="9000"/>
              <a:buNone/>
              <a:defRPr sz="9000">
                <a:solidFill>
                  <a:schemeClr val="dk2"/>
                </a:solidFill>
              </a:defRPr>
            </a:lvl2pPr>
            <a:lvl3pPr lvl="2" algn="ctr" rtl="0">
              <a:spcBef>
                <a:spcPts val="0"/>
              </a:spcBef>
              <a:spcAft>
                <a:spcPts val="0"/>
              </a:spcAft>
              <a:buClr>
                <a:schemeClr val="dk2"/>
              </a:buClr>
              <a:buSzPts val="9000"/>
              <a:buNone/>
              <a:defRPr sz="9000">
                <a:solidFill>
                  <a:schemeClr val="dk2"/>
                </a:solidFill>
              </a:defRPr>
            </a:lvl3pPr>
            <a:lvl4pPr lvl="3" algn="ctr" rtl="0">
              <a:spcBef>
                <a:spcPts val="0"/>
              </a:spcBef>
              <a:spcAft>
                <a:spcPts val="0"/>
              </a:spcAft>
              <a:buClr>
                <a:schemeClr val="dk2"/>
              </a:buClr>
              <a:buSzPts val="9000"/>
              <a:buNone/>
              <a:defRPr sz="9000">
                <a:solidFill>
                  <a:schemeClr val="dk2"/>
                </a:solidFill>
              </a:defRPr>
            </a:lvl4pPr>
            <a:lvl5pPr lvl="4" algn="ctr" rtl="0">
              <a:spcBef>
                <a:spcPts val="0"/>
              </a:spcBef>
              <a:spcAft>
                <a:spcPts val="0"/>
              </a:spcAft>
              <a:buClr>
                <a:schemeClr val="dk2"/>
              </a:buClr>
              <a:buSzPts val="9000"/>
              <a:buNone/>
              <a:defRPr sz="9000">
                <a:solidFill>
                  <a:schemeClr val="dk2"/>
                </a:solidFill>
              </a:defRPr>
            </a:lvl5pPr>
            <a:lvl6pPr lvl="5" algn="ctr" rtl="0">
              <a:spcBef>
                <a:spcPts val="0"/>
              </a:spcBef>
              <a:spcAft>
                <a:spcPts val="0"/>
              </a:spcAft>
              <a:buClr>
                <a:schemeClr val="dk2"/>
              </a:buClr>
              <a:buSzPts val="9000"/>
              <a:buNone/>
              <a:defRPr sz="9000">
                <a:solidFill>
                  <a:schemeClr val="dk2"/>
                </a:solidFill>
              </a:defRPr>
            </a:lvl6pPr>
            <a:lvl7pPr lvl="6" algn="ctr" rtl="0">
              <a:spcBef>
                <a:spcPts val="0"/>
              </a:spcBef>
              <a:spcAft>
                <a:spcPts val="0"/>
              </a:spcAft>
              <a:buClr>
                <a:schemeClr val="dk2"/>
              </a:buClr>
              <a:buSzPts val="9000"/>
              <a:buNone/>
              <a:defRPr sz="9000">
                <a:solidFill>
                  <a:schemeClr val="dk2"/>
                </a:solidFill>
              </a:defRPr>
            </a:lvl7pPr>
            <a:lvl8pPr lvl="7" algn="ctr" rtl="0">
              <a:spcBef>
                <a:spcPts val="0"/>
              </a:spcBef>
              <a:spcAft>
                <a:spcPts val="0"/>
              </a:spcAft>
              <a:buClr>
                <a:schemeClr val="dk2"/>
              </a:buClr>
              <a:buSzPts val="9000"/>
              <a:buNone/>
              <a:defRPr sz="9000">
                <a:solidFill>
                  <a:schemeClr val="dk2"/>
                </a:solidFill>
              </a:defRPr>
            </a:lvl8pPr>
            <a:lvl9pPr lvl="8" algn="ctr" rtl="0">
              <a:spcBef>
                <a:spcPts val="0"/>
              </a:spcBef>
              <a:spcAft>
                <a:spcPts val="0"/>
              </a:spcAft>
              <a:buClr>
                <a:schemeClr val="dk2"/>
              </a:buClr>
              <a:buSzPts val="9000"/>
              <a:buNone/>
              <a:defRPr sz="9000">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3525" y="445025"/>
            <a:ext cx="6276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1pPr>
            <a:lvl2pPr lvl="1"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2pPr>
            <a:lvl3pPr lvl="2"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3pPr>
            <a:lvl4pPr lvl="3"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4pPr>
            <a:lvl5pPr lvl="4"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5pPr>
            <a:lvl6pPr lvl="5"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6pPr>
            <a:lvl7pPr lvl="6"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7pPr>
            <a:lvl8pPr lvl="7"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8pPr>
            <a:lvl9pPr lvl="8"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cxnSp>
        <p:nvCxnSpPr>
          <p:cNvPr id="729" name="Google Shape;729;p32"/>
          <p:cNvCxnSpPr/>
          <p:nvPr/>
        </p:nvCxnSpPr>
        <p:spPr>
          <a:xfrm rot="10800000">
            <a:off x="3724800" y="2890838"/>
            <a:ext cx="1694400" cy="0"/>
          </a:xfrm>
          <a:prstGeom prst="straightConnector1">
            <a:avLst/>
          </a:prstGeom>
          <a:noFill/>
          <a:ln w="19050" cap="flat" cmpd="sng">
            <a:solidFill>
              <a:schemeClr val="accent3"/>
            </a:solidFill>
            <a:prstDash val="dot"/>
            <a:round/>
            <a:headEnd type="none" w="med" len="med"/>
            <a:tailEnd type="none" w="med" len="med"/>
          </a:ln>
        </p:spPr>
      </p:cxnSp>
      <p:sp>
        <p:nvSpPr>
          <p:cNvPr id="730" name="Google Shape;730;p32"/>
          <p:cNvSpPr txBox="1">
            <a:spLocks noGrp="1"/>
          </p:cNvSpPr>
          <p:nvPr>
            <p:ph type="ctrTitle"/>
          </p:nvPr>
        </p:nvSpPr>
        <p:spPr>
          <a:xfrm>
            <a:off x="874175" y="1746500"/>
            <a:ext cx="7395600" cy="90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000"/>
              <a:t>Svjetski dan astme</a:t>
            </a:r>
            <a:endParaRPr sz="9000"/>
          </a:p>
        </p:txBody>
      </p:sp>
      <p:sp>
        <p:nvSpPr>
          <p:cNvPr id="731" name="Google Shape;731;p32"/>
          <p:cNvSpPr txBox="1">
            <a:spLocks noGrp="1"/>
          </p:cNvSpPr>
          <p:nvPr>
            <p:ph type="subTitle" idx="1"/>
          </p:nvPr>
        </p:nvSpPr>
        <p:spPr>
          <a:xfrm>
            <a:off x="1938528" y="2999232"/>
            <a:ext cx="5266800" cy="40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dk1"/>
                </a:solidFill>
              </a:rPr>
              <a:t>SREDNJA MEDICINSKA ŠKOLA SARAJEVO</a:t>
            </a:r>
            <a:endParaRPr sz="1300">
              <a:solidFill>
                <a:schemeClr val="dk1"/>
              </a:solidFill>
            </a:endParaRPr>
          </a:p>
          <a:p>
            <a:pPr marL="0" lvl="0" indent="0" algn="ctr" rtl="0">
              <a:spcBef>
                <a:spcPts val="0"/>
              </a:spcBef>
              <a:spcAft>
                <a:spcPts val="0"/>
              </a:spcAft>
              <a:buNone/>
            </a:pPr>
            <a:r>
              <a:rPr lang="en" sz="1300">
                <a:solidFill>
                  <a:schemeClr val="dk1"/>
                </a:solidFill>
              </a:rPr>
              <a:t>SEKCIJA CRVENI KRIŽ</a:t>
            </a:r>
            <a:endParaRPr sz="1300">
              <a:solidFill>
                <a:schemeClr val="dk1"/>
              </a:solidFill>
            </a:endParaRPr>
          </a:p>
          <a:p>
            <a:pPr marL="0" lvl="0" indent="0" algn="ctr" rtl="0">
              <a:spcBef>
                <a:spcPts val="0"/>
              </a:spcBef>
              <a:spcAft>
                <a:spcPts val="0"/>
              </a:spcAft>
              <a:buNone/>
            </a:pPr>
            <a:r>
              <a:rPr lang="en" sz="1300">
                <a:solidFill>
                  <a:schemeClr val="dk1"/>
                </a:solidFill>
              </a:rPr>
              <a:t>AJŠA HAJRADINOVIĆ I NEJRA MUJČINOVIĆ, IV-B</a:t>
            </a:r>
            <a:endParaRPr sz="13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93"/>
        <p:cNvGrpSpPr/>
        <p:nvPr/>
      </p:nvGrpSpPr>
      <p:grpSpPr>
        <a:xfrm>
          <a:off x="0" y="0"/>
          <a:ext cx="0" cy="0"/>
          <a:chOff x="0" y="0"/>
          <a:chExt cx="0" cy="0"/>
        </a:xfrm>
      </p:grpSpPr>
      <p:sp>
        <p:nvSpPr>
          <p:cNvPr id="894" name="Google Shape;894;p41"/>
          <p:cNvSpPr txBox="1">
            <a:spLocks noGrp="1"/>
          </p:cNvSpPr>
          <p:nvPr>
            <p:ph type="title"/>
          </p:nvPr>
        </p:nvSpPr>
        <p:spPr>
          <a:xfrm>
            <a:off x="1481325" y="272082"/>
            <a:ext cx="6172200" cy="13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Vrste astme</a:t>
            </a:r>
            <a:endParaRPr/>
          </a:p>
        </p:txBody>
      </p:sp>
      <p:sp>
        <p:nvSpPr>
          <p:cNvPr id="895" name="Google Shape;895;p41"/>
          <p:cNvSpPr txBox="1">
            <a:spLocks noGrp="1"/>
          </p:cNvSpPr>
          <p:nvPr>
            <p:ph type="subTitle" idx="1"/>
          </p:nvPr>
        </p:nvSpPr>
        <p:spPr>
          <a:xfrm>
            <a:off x="999763" y="2578600"/>
            <a:ext cx="2036100" cy="40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Nealergijska astma</a:t>
            </a:r>
            <a:endParaRPr sz="1600">
              <a:solidFill>
                <a:schemeClr val="accent3"/>
              </a:solidFill>
            </a:endParaRPr>
          </a:p>
        </p:txBody>
      </p:sp>
      <p:sp>
        <p:nvSpPr>
          <p:cNvPr id="896" name="Google Shape;896;p41"/>
          <p:cNvSpPr txBox="1">
            <a:spLocks noGrp="1"/>
          </p:cNvSpPr>
          <p:nvPr>
            <p:ph type="subTitle" idx="2"/>
          </p:nvPr>
        </p:nvSpPr>
        <p:spPr>
          <a:xfrm>
            <a:off x="1094255" y="3165062"/>
            <a:ext cx="1847100" cy="941700"/>
          </a:xfrm>
          <a:prstGeom prst="rect">
            <a:avLst/>
          </a:prstGeom>
        </p:spPr>
        <p:txBody>
          <a:bodyPr spcFirstLastPara="1" wrap="square" lIns="91425" tIns="91425" rIns="91425" bIns="91425" anchor="ctr" anchorCtr="0">
            <a:noAutofit/>
          </a:bodyPr>
          <a:lstStyle/>
          <a:p>
            <a:pPr marL="0" lvl="0" indent="0" algn="just" rtl="0">
              <a:lnSpc>
                <a:spcPct val="115000"/>
              </a:lnSpc>
              <a:spcBef>
                <a:spcPts val="2472"/>
              </a:spcBef>
              <a:spcAft>
                <a:spcPts val="0"/>
              </a:spcAft>
              <a:buNone/>
            </a:pPr>
            <a:r>
              <a:rPr lang="en" sz="1000">
                <a:solidFill>
                  <a:srgbClr val="000000"/>
                </a:solidFill>
                <a:latin typeface="Asap"/>
                <a:ea typeface="Asap"/>
                <a:cs typeface="Asap"/>
                <a:sym typeface="Asap"/>
              </a:rPr>
              <a:t>Nealergijska astma je uzrokovana mehanizmima koji nisu imunološke prirode i nisu posredovani preosjetljivošcu Sama etiologija bolesti još nije poznata. </a:t>
            </a:r>
            <a:endParaRPr sz="1000">
              <a:solidFill>
                <a:srgbClr val="000000"/>
              </a:solidFill>
              <a:latin typeface="Asap"/>
              <a:ea typeface="Asap"/>
              <a:cs typeface="Asap"/>
              <a:sym typeface="Asap"/>
            </a:endParaRPr>
          </a:p>
          <a:p>
            <a:pPr marL="0" lvl="0" indent="0" algn="ctr" rtl="0">
              <a:spcBef>
                <a:spcPts val="0"/>
              </a:spcBef>
              <a:spcAft>
                <a:spcPts val="0"/>
              </a:spcAft>
              <a:buNone/>
            </a:pPr>
            <a:endParaRPr/>
          </a:p>
        </p:txBody>
      </p:sp>
      <p:sp>
        <p:nvSpPr>
          <p:cNvPr id="897" name="Google Shape;897;p41"/>
          <p:cNvSpPr txBox="1">
            <a:spLocks noGrp="1"/>
          </p:cNvSpPr>
          <p:nvPr>
            <p:ph type="subTitle" idx="3"/>
          </p:nvPr>
        </p:nvSpPr>
        <p:spPr>
          <a:xfrm>
            <a:off x="3648457" y="2578608"/>
            <a:ext cx="1847100" cy="40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Karakteristike </a:t>
            </a:r>
            <a:endParaRPr sz="1600">
              <a:solidFill>
                <a:schemeClr val="accent3"/>
              </a:solidFill>
            </a:endParaRPr>
          </a:p>
        </p:txBody>
      </p:sp>
      <p:sp>
        <p:nvSpPr>
          <p:cNvPr id="898" name="Google Shape;898;p41"/>
          <p:cNvSpPr txBox="1">
            <a:spLocks noGrp="1"/>
          </p:cNvSpPr>
          <p:nvPr>
            <p:ph type="subTitle" idx="4"/>
          </p:nvPr>
        </p:nvSpPr>
        <p:spPr>
          <a:xfrm>
            <a:off x="3648457" y="2953512"/>
            <a:ext cx="1847100" cy="941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000">
                <a:solidFill>
                  <a:srgbClr val="212121"/>
                </a:solidFill>
                <a:latin typeface="Asap"/>
                <a:ea typeface="Asap"/>
                <a:cs typeface="Asap"/>
                <a:sym typeface="Asap"/>
              </a:rPr>
              <a:t>Javlja se u kasnijoj dobi, nema pozitivne obiteljsk anamneze na slična oboljenja, testovi na alergen su uredni, IgE nije povišen.  </a:t>
            </a:r>
            <a:endParaRPr sz="1000">
              <a:solidFill>
                <a:srgbClr val="212121"/>
              </a:solidFill>
              <a:latin typeface="Asap"/>
              <a:ea typeface="Asap"/>
              <a:cs typeface="Asap"/>
              <a:sym typeface="Asap"/>
            </a:endParaRPr>
          </a:p>
        </p:txBody>
      </p:sp>
      <p:sp>
        <p:nvSpPr>
          <p:cNvPr id="899" name="Google Shape;899;p41"/>
          <p:cNvSpPr txBox="1">
            <a:spLocks noGrp="1"/>
          </p:cNvSpPr>
          <p:nvPr>
            <p:ph type="subTitle" idx="5"/>
          </p:nvPr>
        </p:nvSpPr>
        <p:spPr>
          <a:xfrm>
            <a:off x="6202645" y="2578608"/>
            <a:ext cx="1847100" cy="40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Uzroci</a:t>
            </a:r>
            <a:endParaRPr sz="1600">
              <a:solidFill>
                <a:schemeClr val="accent3"/>
              </a:solidFill>
            </a:endParaRPr>
          </a:p>
        </p:txBody>
      </p:sp>
      <p:sp>
        <p:nvSpPr>
          <p:cNvPr id="900" name="Google Shape;900;p41"/>
          <p:cNvSpPr txBox="1">
            <a:spLocks noGrp="1"/>
          </p:cNvSpPr>
          <p:nvPr>
            <p:ph type="subTitle" idx="6"/>
          </p:nvPr>
        </p:nvSpPr>
        <p:spPr>
          <a:xfrm>
            <a:off x="6202650" y="3109650"/>
            <a:ext cx="1847100" cy="857100"/>
          </a:xfrm>
          <a:prstGeom prst="rect">
            <a:avLst/>
          </a:prstGeom>
        </p:spPr>
        <p:txBody>
          <a:bodyPr spcFirstLastPara="1" wrap="square" lIns="91425" tIns="91425" rIns="91425" bIns="91425" anchor="b" anchorCtr="0">
            <a:noAutofit/>
          </a:bodyPr>
          <a:lstStyle/>
          <a:p>
            <a:pPr marL="0" lvl="0" indent="0" algn="just" rtl="0">
              <a:lnSpc>
                <a:spcPct val="115000"/>
              </a:lnSpc>
              <a:spcBef>
                <a:spcPts val="3816"/>
              </a:spcBef>
              <a:spcAft>
                <a:spcPts val="0"/>
              </a:spcAft>
              <a:buNone/>
            </a:pPr>
            <a:r>
              <a:rPr lang="en" sz="1000">
                <a:solidFill>
                  <a:srgbClr val="000000"/>
                </a:solidFill>
                <a:latin typeface="Asap"/>
                <a:ea typeface="Asap"/>
                <a:cs typeface="Asap"/>
                <a:sym typeface="Asap"/>
              </a:rPr>
              <a:t>Tjelesni napor, izlaganje hladnoći,, lijekovi , hemikalije iz radne sredine, plućne infekcije</a:t>
            </a:r>
            <a:endParaRPr sz="1000">
              <a:solidFill>
                <a:srgbClr val="000000"/>
              </a:solidFill>
              <a:latin typeface="Asap"/>
              <a:ea typeface="Asap"/>
              <a:cs typeface="Asap"/>
              <a:sym typeface="Asap"/>
            </a:endParaRPr>
          </a:p>
          <a:p>
            <a:pPr marL="0" lvl="0" indent="0" algn="just" rtl="0">
              <a:spcBef>
                <a:spcPts val="0"/>
              </a:spcBef>
              <a:spcAft>
                <a:spcPts val="0"/>
              </a:spcAft>
              <a:buNone/>
            </a:pPr>
            <a:endParaRPr sz="1000">
              <a:solidFill>
                <a:srgbClr val="000000"/>
              </a:solidFill>
              <a:latin typeface="Asap"/>
              <a:ea typeface="Asap"/>
              <a:cs typeface="Asap"/>
              <a:sym typeface="Asap"/>
            </a:endParaRPr>
          </a:p>
        </p:txBody>
      </p:sp>
      <p:sp>
        <p:nvSpPr>
          <p:cNvPr id="901" name="Google Shape;901;p41"/>
          <p:cNvSpPr/>
          <p:nvPr/>
        </p:nvSpPr>
        <p:spPr>
          <a:xfrm>
            <a:off x="1893716" y="2194623"/>
            <a:ext cx="248176" cy="323043"/>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902" name="Google Shape;902;p41"/>
          <p:cNvGrpSpPr/>
          <p:nvPr/>
        </p:nvGrpSpPr>
        <p:grpSpPr>
          <a:xfrm>
            <a:off x="4428148" y="2206384"/>
            <a:ext cx="287719" cy="323871"/>
            <a:chOff x="-20930075" y="4066100"/>
            <a:chExt cx="269400" cy="303250"/>
          </a:xfrm>
        </p:grpSpPr>
        <p:sp>
          <p:nvSpPr>
            <p:cNvPr id="903" name="Google Shape;903;p41"/>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4" name="Google Shape;904;p41"/>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05" name="Google Shape;905;p41"/>
          <p:cNvGrpSpPr/>
          <p:nvPr/>
        </p:nvGrpSpPr>
        <p:grpSpPr>
          <a:xfrm>
            <a:off x="6963405" y="2194614"/>
            <a:ext cx="325580" cy="323471"/>
            <a:chOff x="-15296200" y="3326900"/>
            <a:chExt cx="304850" cy="302875"/>
          </a:xfrm>
        </p:grpSpPr>
        <p:sp>
          <p:nvSpPr>
            <p:cNvPr id="906" name="Google Shape;906;p41"/>
            <p:cNvSpPr/>
            <p:nvPr/>
          </p:nvSpPr>
          <p:spPr>
            <a:xfrm>
              <a:off x="-15182775" y="3326900"/>
              <a:ext cx="77200" cy="157175"/>
            </a:xfrm>
            <a:custGeom>
              <a:avLst/>
              <a:gdLst/>
              <a:ahLst/>
              <a:cxnLst/>
              <a:rect l="l" t="t" r="r" b="b"/>
              <a:pathLst>
                <a:path w="3088" h="6287" extrusionOk="0">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7" name="Google Shape;907;p41"/>
            <p:cNvSpPr/>
            <p:nvPr/>
          </p:nvSpPr>
          <p:spPr>
            <a:xfrm>
              <a:off x="-15260825" y="3363175"/>
              <a:ext cx="108800" cy="199650"/>
            </a:xfrm>
            <a:custGeom>
              <a:avLst/>
              <a:gdLst/>
              <a:ahLst/>
              <a:cxnLst/>
              <a:rect l="l" t="t" r="r" b="b"/>
              <a:pathLst>
                <a:path w="4352" h="7986" extrusionOk="0">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8" name="Google Shape;908;p41"/>
            <p:cNvSpPr/>
            <p:nvPr/>
          </p:nvSpPr>
          <p:spPr>
            <a:xfrm>
              <a:off x="-15135525" y="3362475"/>
              <a:ext cx="109325" cy="200350"/>
            </a:xfrm>
            <a:custGeom>
              <a:avLst/>
              <a:gdLst/>
              <a:ahLst/>
              <a:cxnLst/>
              <a:rect l="l" t="t" r="r" b="b"/>
              <a:pathLst>
                <a:path w="4373" h="8014" extrusionOk="0">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9" name="Google Shape;909;p41"/>
            <p:cNvSpPr/>
            <p:nvPr/>
          </p:nvSpPr>
          <p:spPr>
            <a:xfrm>
              <a:off x="-15296200" y="3416600"/>
              <a:ext cx="143375" cy="213175"/>
            </a:xfrm>
            <a:custGeom>
              <a:avLst/>
              <a:gdLst/>
              <a:ahLst/>
              <a:cxnLst/>
              <a:rect l="l" t="t" r="r" b="b"/>
              <a:pathLst>
                <a:path w="5735" h="8527" extrusionOk="0">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0" name="Google Shape;910;p41"/>
            <p:cNvSpPr/>
            <p:nvPr/>
          </p:nvSpPr>
          <p:spPr>
            <a:xfrm>
              <a:off x="-15134725" y="3416100"/>
              <a:ext cx="143375" cy="213675"/>
            </a:xfrm>
            <a:custGeom>
              <a:avLst/>
              <a:gdLst/>
              <a:ahLst/>
              <a:cxnLst/>
              <a:rect l="l" t="t" r="r" b="b"/>
              <a:pathLst>
                <a:path w="5735" h="8547" extrusionOk="0">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14"/>
        <p:cNvGrpSpPr/>
        <p:nvPr/>
      </p:nvGrpSpPr>
      <p:grpSpPr>
        <a:xfrm>
          <a:off x="0" y="0"/>
          <a:ext cx="0" cy="0"/>
          <a:chOff x="0" y="0"/>
          <a:chExt cx="0" cy="0"/>
        </a:xfrm>
      </p:grpSpPr>
      <p:sp>
        <p:nvSpPr>
          <p:cNvPr id="915" name="Google Shape;915;p42"/>
          <p:cNvSpPr txBox="1">
            <a:spLocks noGrp="1"/>
          </p:cNvSpPr>
          <p:nvPr>
            <p:ph type="subTitle" idx="1"/>
          </p:nvPr>
        </p:nvSpPr>
        <p:spPr>
          <a:xfrm>
            <a:off x="1291675" y="1163913"/>
            <a:ext cx="3151200" cy="3039900"/>
          </a:xfrm>
          <a:prstGeom prst="rect">
            <a:avLst/>
          </a:prstGeom>
        </p:spPr>
        <p:txBody>
          <a:bodyPr spcFirstLastPara="1" wrap="square" lIns="91425" tIns="91425" rIns="91425" bIns="91425" anchor="ctr" anchorCtr="0">
            <a:noAutofit/>
          </a:bodyPr>
          <a:lstStyle/>
          <a:p>
            <a:pPr marL="0" lvl="0" indent="0" algn="just" rtl="0">
              <a:lnSpc>
                <a:spcPct val="115000"/>
              </a:lnSpc>
              <a:spcBef>
                <a:spcPts val="4608"/>
              </a:spcBef>
              <a:spcAft>
                <a:spcPts val="0"/>
              </a:spcAft>
              <a:buNone/>
            </a:pPr>
            <a:r>
              <a:rPr lang="en" sz="1200">
                <a:solidFill>
                  <a:srgbClr val="000000"/>
                </a:solidFill>
                <a:latin typeface="Asap"/>
                <a:ea typeface="Asap"/>
                <a:cs typeface="Asap"/>
                <a:sym typeface="Asap"/>
              </a:rPr>
              <a:t>Tipična slika astmatskog napada započinje nadražajnim kašljem bez iskašljaja, stezanjem u prsima, osjećajem gušenja, bolesnik se bori za zrak, postaje zabrinut jer usprkos najvećim naporima ne uspijeva doći do dovoljne količine zraka za disanje, osjeća da ne može raširiti prsni koš. Uznemiren i prestrašen traži položaj koji bi mu olakšao disanje. Ako je u krevetu, naginje se naprijed, sjeda s rukama oslonjenim na madrac da bi ramena visoko održao. Ako stoji, uplašeno se okreće tražeći zrak, naginje se kroz prozor, ili opkoračivši stolicu, grčevito stežući naslon, kao da želi poboljšati rad pomoćnih disajnih mišića.</a:t>
            </a:r>
            <a:endParaRPr sz="1200">
              <a:solidFill>
                <a:srgbClr val="000000"/>
              </a:solidFill>
              <a:latin typeface="Asap"/>
              <a:ea typeface="Asap"/>
              <a:cs typeface="Asap"/>
              <a:sym typeface="Asap"/>
            </a:endParaRPr>
          </a:p>
          <a:p>
            <a:pPr marL="0" lvl="0" indent="0" algn="just" rtl="0">
              <a:spcBef>
                <a:spcPts val="0"/>
              </a:spcBef>
              <a:spcAft>
                <a:spcPts val="0"/>
              </a:spcAft>
              <a:buNone/>
            </a:pPr>
            <a:endParaRPr sz="1200">
              <a:solidFill>
                <a:srgbClr val="000000"/>
              </a:solidFill>
              <a:latin typeface="Asap"/>
              <a:ea typeface="Asap"/>
              <a:cs typeface="Asap"/>
              <a:sym typeface="Asap"/>
            </a:endParaRPr>
          </a:p>
        </p:txBody>
      </p:sp>
      <p:sp>
        <p:nvSpPr>
          <p:cNvPr id="916" name="Google Shape;916;p42"/>
          <p:cNvSpPr txBox="1">
            <a:spLocks noGrp="1"/>
          </p:cNvSpPr>
          <p:nvPr>
            <p:ph type="title"/>
          </p:nvPr>
        </p:nvSpPr>
        <p:spPr>
          <a:xfrm>
            <a:off x="1435608" y="418374"/>
            <a:ext cx="62769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Klinička slika napada astme</a:t>
            </a:r>
            <a:endParaRPr/>
          </a:p>
        </p:txBody>
      </p:sp>
      <p:sp>
        <p:nvSpPr>
          <p:cNvPr id="917" name="Google Shape;917;p42"/>
          <p:cNvSpPr txBox="1"/>
          <p:nvPr/>
        </p:nvSpPr>
        <p:spPr>
          <a:xfrm>
            <a:off x="5117075" y="1890800"/>
            <a:ext cx="3067800" cy="29739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6000"/>
              </a:spcBef>
              <a:spcAft>
                <a:spcPts val="0"/>
              </a:spcAft>
              <a:buNone/>
            </a:pPr>
            <a:r>
              <a:rPr lang="en" sz="1200">
                <a:latin typeface="Asap"/>
                <a:ea typeface="Asap"/>
                <a:cs typeface="Asap"/>
                <a:sym typeface="Asap"/>
              </a:rPr>
              <a:t>    </a:t>
            </a:r>
            <a:endParaRPr sz="1200">
              <a:latin typeface="Asap"/>
              <a:ea typeface="Asap"/>
              <a:cs typeface="Asap"/>
              <a:sym typeface="Asap"/>
            </a:endParaRPr>
          </a:p>
        </p:txBody>
      </p:sp>
      <p:pic>
        <p:nvPicPr>
          <p:cNvPr id="918" name="Google Shape;918;p42"/>
          <p:cNvPicPr preferRelativeResize="0"/>
          <p:nvPr/>
        </p:nvPicPr>
        <p:blipFill rotWithShape="1">
          <a:blip r:embed="rId3">
            <a:alphaModFix/>
          </a:blip>
          <a:srcRect r="14566" b="10538"/>
          <a:stretch/>
        </p:blipFill>
        <p:spPr>
          <a:xfrm>
            <a:off x="5262350" y="1520575"/>
            <a:ext cx="3067800" cy="2749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22"/>
        <p:cNvGrpSpPr/>
        <p:nvPr/>
      </p:nvGrpSpPr>
      <p:grpSpPr>
        <a:xfrm>
          <a:off x="0" y="0"/>
          <a:ext cx="0" cy="0"/>
          <a:chOff x="0" y="0"/>
          <a:chExt cx="0" cy="0"/>
        </a:xfrm>
      </p:grpSpPr>
      <p:sp>
        <p:nvSpPr>
          <p:cNvPr id="923" name="Google Shape;923;p43"/>
          <p:cNvSpPr txBox="1">
            <a:spLocks noGrp="1"/>
          </p:cNvSpPr>
          <p:nvPr>
            <p:ph type="subTitle" idx="1"/>
          </p:nvPr>
        </p:nvSpPr>
        <p:spPr>
          <a:xfrm>
            <a:off x="1133000" y="1051800"/>
            <a:ext cx="3151200" cy="3039900"/>
          </a:xfrm>
          <a:prstGeom prst="rect">
            <a:avLst/>
          </a:prstGeom>
        </p:spPr>
        <p:txBody>
          <a:bodyPr spcFirstLastPara="1" wrap="square" lIns="91425" tIns="91425" rIns="91425" bIns="91425" anchor="ctr" anchorCtr="0">
            <a:noAutofit/>
          </a:bodyPr>
          <a:lstStyle/>
          <a:p>
            <a:pPr marL="0" lvl="0" indent="0" algn="just" rtl="0">
              <a:lnSpc>
                <a:spcPct val="115000"/>
              </a:lnSpc>
              <a:spcBef>
                <a:spcPts val="4608"/>
              </a:spcBef>
              <a:spcAft>
                <a:spcPts val="0"/>
              </a:spcAft>
              <a:buNone/>
            </a:pPr>
            <a:r>
              <a:rPr lang="en" sz="1200">
                <a:solidFill>
                  <a:srgbClr val="000000"/>
                </a:solidFill>
                <a:latin typeface="Asap"/>
                <a:ea typeface="Asap"/>
                <a:cs typeface="Asap"/>
                <a:sym typeface="Asap"/>
              </a:rPr>
              <a:t>   </a:t>
            </a:r>
            <a:endParaRPr sz="1200">
              <a:solidFill>
                <a:srgbClr val="000000"/>
              </a:solidFill>
              <a:latin typeface="Asap"/>
              <a:ea typeface="Asap"/>
              <a:cs typeface="Asap"/>
              <a:sym typeface="Asap"/>
            </a:endParaRPr>
          </a:p>
          <a:p>
            <a:pPr marL="0" lvl="0" indent="0" algn="just" rtl="0">
              <a:spcBef>
                <a:spcPts val="0"/>
              </a:spcBef>
              <a:spcAft>
                <a:spcPts val="0"/>
              </a:spcAft>
              <a:buNone/>
            </a:pPr>
            <a:endParaRPr sz="1200">
              <a:solidFill>
                <a:srgbClr val="000000"/>
              </a:solidFill>
              <a:latin typeface="Asap"/>
              <a:ea typeface="Asap"/>
              <a:cs typeface="Asap"/>
              <a:sym typeface="Asap"/>
            </a:endParaRPr>
          </a:p>
        </p:txBody>
      </p:sp>
      <p:sp>
        <p:nvSpPr>
          <p:cNvPr id="924" name="Google Shape;924;p43"/>
          <p:cNvSpPr txBox="1">
            <a:spLocks noGrp="1"/>
          </p:cNvSpPr>
          <p:nvPr>
            <p:ph type="title"/>
          </p:nvPr>
        </p:nvSpPr>
        <p:spPr>
          <a:xfrm>
            <a:off x="1435608" y="418374"/>
            <a:ext cx="62769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Klinička slika napada astme</a:t>
            </a:r>
            <a:endParaRPr/>
          </a:p>
        </p:txBody>
      </p:sp>
      <p:sp>
        <p:nvSpPr>
          <p:cNvPr id="925" name="Google Shape;925;p43"/>
          <p:cNvSpPr txBox="1"/>
          <p:nvPr/>
        </p:nvSpPr>
        <p:spPr>
          <a:xfrm>
            <a:off x="5117100" y="1402150"/>
            <a:ext cx="3067800" cy="29739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6000"/>
              </a:spcBef>
              <a:spcAft>
                <a:spcPts val="0"/>
              </a:spcAft>
              <a:buNone/>
            </a:pPr>
            <a:r>
              <a:rPr lang="en" sz="1200">
                <a:latin typeface="Asap"/>
                <a:ea typeface="Asap"/>
                <a:cs typeface="Asap"/>
                <a:sym typeface="Asap"/>
              </a:rPr>
              <a:t>Lice bolesnika je cijanotično, blijedo ili sivo, orošeno hladnim znojem, s iskolačenim, ustrašenim očima. Kako ne može govoriti, jaukanjem poziva u pomoć. Pomoćni udisajni vratni mišići, mišići prsne i trbušne stijenke su kontrahirani, a prsni koš je kao fiksiran u raširenom položaju. Udisaj je površan, kratak i jako ograničen, a onda se ta mala količina udahnutog zraka odmah, bez stanke, uz veliki napor izdiše, uz čujno piskanje, koje je izraz velikog napora da bi se zrak izdahnuo kroz sužene dišne putove.</a:t>
            </a:r>
            <a:endParaRPr sz="1200">
              <a:latin typeface="Asap"/>
              <a:ea typeface="Asap"/>
              <a:cs typeface="Asap"/>
              <a:sym typeface="Asap"/>
            </a:endParaRPr>
          </a:p>
        </p:txBody>
      </p:sp>
      <p:pic>
        <p:nvPicPr>
          <p:cNvPr id="926" name="Google Shape;926;p43"/>
          <p:cNvPicPr preferRelativeResize="0"/>
          <p:nvPr/>
        </p:nvPicPr>
        <p:blipFill>
          <a:blip r:embed="rId3">
            <a:alphaModFix/>
          </a:blip>
          <a:stretch>
            <a:fillRect/>
          </a:stretch>
        </p:blipFill>
        <p:spPr>
          <a:xfrm>
            <a:off x="1359925" y="1540425"/>
            <a:ext cx="2697350" cy="2697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30"/>
        <p:cNvGrpSpPr/>
        <p:nvPr/>
      </p:nvGrpSpPr>
      <p:grpSpPr>
        <a:xfrm>
          <a:off x="0" y="0"/>
          <a:ext cx="0" cy="0"/>
          <a:chOff x="0" y="0"/>
          <a:chExt cx="0" cy="0"/>
        </a:xfrm>
      </p:grpSpPr>
      <p:sp>
        <p:nvSpPr>
          <p:cNvPr id="931" name="Google Shape;931;p44"/>
          <p:cNvSpPr/>
          <p:nvPr/>
        </p:nvSpPr>
        <p:spPr>
          <a:xfrm rot="-2700000">
            <a:off x="3860923" y="800126"/>
            <a:ext cx="1422154" cy="1180949"/>
          </a:xfrm>
          <a:custGeom>
            <a:avLst/>
            <a:gdLst/>
            <a:ahLst/>
            <a:cxnLst/>
            <a:rect l="l" t="t" r="r" b="b"/>
            <a:pathLst>
              <a:path w="36927" h="30664" extrusionOk="0">
                <a:moveTo>
                  <a:pt x="19198" y="0"/>
                </a:moveTo>
                <a:cubicBezTo>
                  <a:pt x="17850" y="0"/>
                  <a:pt x="16505" y="119"/>
                  <a:pt x="15227" y="301"/>
                </a:cubicBezTo>
                <a:cubicBezTo>
                  <a:pt x="9390" y="1125"/>
                  <a:pt x="1081" y="3075"/>
                  <a:pt x="368" y="10115"/>
                </a:cubicBezTo>
                <a:cubicBezTo>
                  <a:pt x="0" y="13802"/>
                  <a:pt x="3230" y="18001"/>
                  <a:pt x="5625" y="20530"/>
                </a:cubicBezTo>
                <a:cubicBezTo>
                  <a:pt x="8822" y="23905"/>
                  <a:pt x="11774" y="27102"/>
                  <a:pt x="15951" y="29285"/>
                </a:cubicBezTo>
                <a:cubicBezTo>
                  <a:pt x="17796" y="30247"/>
                  <a:pt x="19900" y="30664"/>
                  <a:pt x="22026" y="30664"/>
                </a:cubicBezTo>
                <a:cubicBezTo>
                  <a:pt x="24674" y="30664"/>
                  <a:pt x="27357" y="30017"/>
                  <a:pt x="29619" y="28973"/>
                </a:cubicBezTo>
                <a:cubicBezTo>
                  <a:pt x="32649" y="27581"/>
                  <a:pt x="34498" y="24361"/>
                  <a:pt x="35511" y="21242"/>
                </a:cubicBezTo>
                <a:cubicBezTo>
                  <a:pt x="36926" y="16932"/>
                  <a:pt x="35456" y="12454"/>
                  <a:pt x="33027" y="8811"/>
                </a:cubicBezTo>
                <a:cubicBezTo>
                  <a:pt x="31680" y="6795"/>
                  <a:pt x="30076" y="4790"/>
                  <a:pt x="28338" y="3086"/>
                </a:cubicBezTo>
                <a:cubicBezTo>
                  <a:pt x="26923" y="1705"/>
                  <a:pt x="25163" y="880"/>
                  <a:pt x="23270" y="435"/>
                </a:cubicBezTo>
                <a:cubicBezTo>
                  <a:pt x="21957" y="125"/>
                  <a:pt x="20576" y="0"/>
                  <a:pt x="19198" y="0"/>
                </a:cubicBezTo>
                <a:close/>
              </a:path>
            </a:pathLst>
          </a:custGeom>
          <a:solidFill>
            <a:schemeClr val="lt2">
              <a:alpha val="715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txBox="1">
            <a:spLocks noGrp="1"/>
          </p:cNvSpPr>
          <p:nvPr>
            <p:ph type="title"/>
          </p:nvPr>
        </p:nvSpPr>
        <p:spPr>
          <a:xfrm>
            <a:off x="2331720" y="1828800"/>
            <a:ext cx="4489800" cy="95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600"/>
              <a:t>Uloga mst</a:t>
            </a:r>
            <a:endParaRPr sz="9600"/>
          </a:p>
        </p:txBody>
      </p:sp>
      <p:sp>
        <p:nvSpPr>
          <p:cNvPr id="933" name="Google Shape;933;p44"/>
          <p:cNvSpPr txBox="1">
            <a:spLocks noGrp="1"/>
          </p:cNvSpPr>
          <p:nvPr>
            <p:ph type="subTitle" idx="1"/>
          </p:nvPr>
        </p:nvSpPr>
        <p:spPr>
          <a:xfrm>
            <a:off x="1453025" y="3218525"/>
            <a:ext cx="6055800" cy="886500"/>
          </a:xfrm>
          <a:prstGeom prst="rect">
            <a:avLst/>
          </a:prstGeom>
        </p:spPr>
        <p:txBody>
          <a:bodyPr spcFirstLastPara="1" wrap="square" lIns="91425" tIns="91425" rIns="91425" bIns="91425" anchor="t" anchorCtr="0">
            <a:noAutofit/>
          </a:bodyPr>
          <a:lstStyle/>
          <a:p>
            <a:pPr marL="0" lvl="0" indent="0" algn="just" rtl="0">
              <a:lnSpc>
                <a:spcPct val="115000"/>
              </a:lnSpc>
              <a:spcBef>
                <a:spcPts val="1776"/>
              </a:spcBef>
              <a:spcAft>
                <a:spcPts val="0"/>
              </a:spcAft>
              <a:buNone/>
            </a:pPr>
            <a:r>
              <a:rPr lang="en" sz="1200">
                <a:solidFill>
                  <a:srgbClr val="343400"/>
                </a:solidFill>
                <a:latin typeface="Asap"/>
                <a:ea typeface="Asap"/>
                <a:cs typeface="Asap"/>
                <a:sym typeface="Asap"/>
              </a:rPr>
              <a:t>Medicinske sestre </a:t>
            </a:r>
            <a:r>
              <a:rPr lang="en" sz="1200">
                <a:solidFill>
                  <a:srgbClr val="373700"/>
                </a:solidFill>
                <a:latin typeface="Asap"/>
                <a:ea typeface="Asap"/>
                <a:cs typeface="Asap"/>
                <a:sym typeface="Asap"/>
              </a:rPr>
              <a:t>imaju </a:t>
            </a:r>
            <a:r>
              <a:rPr lang="en" sz="1200">
                <a:solidFill>
                  <a:srgbClr val="333300"/>
                </a:solidFill>
                <a:latin typeface="Asap"/>
                <a:ea typeface="Asap"/>
                <a:cs typeface="Asap"/>
                <a:sym typeface="Asap"/>
              </a:rPr>
              <a:t>ključnu </a:t>
            </a:r>
            <a:r>
              <a:rPr lang="en" sz="1200">
                <a:solidFill>
                  <a:srgbClr val="353500"/>
                </a:solidFill>
                <a:latin typeface="Asap"/>
                <a:ea typeface="Asap"/>
                <a:cs typeface="Asap"/>
                <a:sym typeface="Asap"/>
              </a:rPr>
              <a:t>ulogu </a:t>
            </a:r>
            <a:r>
              <a:rPr lang="en" sz="1200">
                <a:solidFill>
                  <a:srgbClr val="323200"/>
                </a:solidFill>
                <a:latin typeface="Asap"/>
                <a:ea typeface="Asap"/>
                <a:cs typeface="Asap"/>
                <a:sym typeface="Asap"/>
              </a:rPr>
              <a:t>unutar zdravstvenog </a:t>
            </a:r>
            <a:r>
              <a:rPr lang="en" sz="1200">
                <a:solidFill>
                  <a:srgbClr val="2D2D00"/>
                </a:solidFill>
                <a:latin typeface="Asap"/>
                <a:ea typeface="Asap"/>
                <a:cs typeface="Asap"/>
                <a:sym typeface="Asap"/>
              </a:rPr>
              <a:t>tima</a:t>
            </a:r>
            <a:r>
              <a:rPr lang="en" sz="1200">
                <a:solidFill>
                  <a:srgbClr val="2E2E00"/>
                </a:solidFill>
                <a:latin typeface="Asap"/>
                <a:ea typeface="Asap"/>
                <a:cs typeface="Asap"/>
                <a:sym typeface="Asap"/>
              </a:rPr>
              <a:t>, </a:t>
            </a:r>
            <a:r>
              <a:rPr lang="en" sz="1200">
                <a:solidFill>
                  <a:srgbClr val="303000"/>
                </a:solidFill>
                <a:latin typeface="Asap"/>
                <a:ea typeface="Asap"/>
                <a:cs typeface="Asap"/>
                <a:sym typeface="Asap"/>
              </a:rPr>
              <a:t>ali </a:t>
            </a:r>
            <a:r>
              <a:rPr lang="en" sz="1200">
                <a:solidFill>
                  <a:srgbClr val="343400"/>
                </a:solidFill>
                <a:latin typeface="Asap"/>
                <a:ea typeface="Asap"/>
                <a:cs typeface="Asap"/>
                <a:sym typeface="Asap"/>
              </a:rPr>
              <a:t>posebno </a:t>
            </a:r>
            <a:r>
              <a:rPr lang="en" sz="1200">
                <a:solidFill>
                  <a:srgbClr val="373700"/>
                </a:solidFill>
                <a:latin typeface="Asap"/>
                <a:ea typeface="Asap"/>
                <a:cs typeface="Asap"/>
                <a:sym typeface="Asap"/>
              </a:rPr>
              <a:t>se </a:t>
            </a:r>
            <a:r>
              <a:rPr lang="en" sz="1200">
                <a:solidFill>
                  <a:srgbClr val="303000"/>
                </a:solidFill>
                <a:latin typeface="Asap"/>
                <a:ea typeface="Asap"/>
                <a:cs typeface="Asap"/>
                <a:sym typeface="Asap"/>
              </a:rPr>
              <a:t>odnosi </a:t>
            </a:r>
            <a:r>
              <a:rPr lang="en" sz="1200">
                <a:solidFill>
                  <a:srgbClr val="323200"/>
                </a:solidFill>
                <a:latin typeface="Asap"/>
                <a:ea typeface="Asap"/>
                <a:cs typeface="Asap"/>
                <a:sym typeface="Asap"/>
              </a:rPr>
              <a:t>na </a:t>
            </a:r>
            <a:r>
              <a:rPr lang="en" sz="1200">
                <a:solidFill>
                  <a:srgbClr val="363600"/>
                </a:solidFill>
                <a:latin typeface="Asap"/>
                <a:ea typeface="Asap"/>
                <a:cs typeface="Asap"/>
                <a:sym typeface="Asap"/>
              </a:rPr>
              <a:t>one pacijente </a:t>
            </a:r>
            <a:r>
              <a:rPr lang="en" sz="1200">
                <a:solidFill>
                  <a:srgbClr val="2C2C00"/>
                </a:solidFill>
                <a:latin typeface="Asap"/>
                <a:ea typeface="Asap"/>
                <a:cs typeface="Asap"/>
                <a:sym typeface="Asap"/>
              </a:rPr>
              <a:t>koji </a:t>
            </a:r>
            <a:r>
              <a:rPr lang="en" sz="1200">
                <a:solidFill>
                  <a:srgbClr val="323200"/>
                </a:solidFill>
                <a:latin typeface="Asap"/>
                <a:ea typeface="Asap"/>
                <a:cs typeface="Asap"/>
                <a:sym typeface="Asap"/>
              </a:rPr>
              <a:t>boluju </a:t>
            </a:r>
            <a:r>
              <a:rPr lang="en" sz="1200">
                <a:solidFill>
                  <a:srgbClr val="303000"/>
                </a:solidFill>
                <a:latin typeface="Asap"/>
                <a:ea typeface="Asap"/>
                <a:cs typeface="Asap"/>
                <a:sym typeface="Asap"/>
              </a:rPr>
              <a:t>od </a:t>
            </a:r>
            <a:r>
              <a:rPr lang="en" sz="1200">
                <a:solidFill>
                  <a:srgbClr val="313100"/>
                </a:solidFill>
                <a:latin typeface="Asap"/>
                <a:ea typeface="Asap"/>
                <a:cs typeface="Asap"/>
                <a:sym typeface="Asap"/>
              </a:rPr>
              <a:t>hroničnih </a:t>
            </a:r>
            <a:r>
              <a:rPr lang="en" sz="1200">
                <a:solidFill>
                  <a:srgbClr val="353500"/>
                </a:solidFill>
                <a:latin typeface="Asap"/>
                <a:ea typeface="Asap"/>
                <a:cs typeface="Asap"/>
                <a:sym typeface="Asap"/>
              </a:rPr>
              <a:t>stanja </a:t>
            </a:r>
            <a:r>
              <a:rPr lang="en" sz="1200">
                <a:solidFill>
                  <a:srgbClr val="2D2D00"/>
                </a:solidFill>
                <a:latin typeface="Asap"/>
                <a:ea typeface="Asap"/>
                <a:cs typeface="Asap"/>
                <a:sym typeface="Asap"/>
              </a:rPr>
              <a:t>kao </a:t>
            </a:r>
            <a:r>
              <a:rPr lang="en" sz="1200">
                <a:solidFill>
                  <a:srgbClr val="363600"/>
                </a:solidFill>
                <a:latin typeface="Asap"/>
                <a:ea typeface="Asap"/>
                <a:cs typeface="Asap"/>
                <a:sym typeface="Asap"/>
              </a:rPr>
              <a:t>što </a:t>
            </a:r>
            <a:r>
              <a:rPr lang="en" sz="1200">
                <a:solidFill>
                  <a:srgbClr val="383800"/>
                </a:solidFill>
                <a:latin typeface="Asap"/>
                <a:ea typeface="Asap"/>
                <a:cs typeface="Asap"/>
                <a:sym typeface="Asap"/>
              </a:rPr>
              <a:t>su </a:t>
            </a:r>
            <a:r>
              <a:rPr lang="en" sz="1200">
                <a:solidFill>
                  <a:srgbClr val="333300"/>
                </a:solidFill>
                <a:latin typeface="Asap"/>
                <a:ea typeface="Asap"/>
                <a:cs typeface="Asap"/>
                <a:sym typeface="Asap"/>
              </a:rPr>
              <a:t>astma</a:t>
            </a:r>
            <a:r>
              <a:rPr lang="en" sz="1200">
                <a:solidFill>
                  <a:srgbClr val="383800"/>
                </a:solidFill>
                <a:latin typeface="Asap"/>
                <a:ea typeface="Asap"/>
                <a:cs typeface="Asap"/>
                <a:sym typeface="Asap"/>
              </a:rPr>
              <a:t>. </a:t>
            </a:r>
            <a:r>
              <a:rPr lang="en" sz="1200">
                <a:solidFill>
                  <a:srgbClr val="323200"/>
                </a:solidFill>
                <a:latin typeface="Asap"/>
                <a:ea typeface="Asap"/>
                <a:cs typeface="Asap"/>
                <a:sym typeface="Asap"/>
              </a:rPr>
              <a:t>Medicinske </a:t>
            </a:r>
            <a:r>
              <a:rPr lang="en" sz="1200">
                <a:solidFill>
                  <a:srgbClr val="363600"/>
                </a:solidFill>
                <a:latin typeface="Asap"/>
                <a:ea typeface="Asap"/>
                <a:cs typeface="Asap"/>
                <a:sym typeface="Asap"/>
              </a:rPr>
              <a:t>sestre</a:t>
            </a:r>
            <a:r>
              <a:rPr lang="en" sz="1200">
                <a:solidFill>
                  <a:srgbClr val="303000"/>
                </a:solidFill>
                <a:latin typeface="Asap"/>
                <a:ea typeface="Asap"/>
                <a:cs typeface="Asap"/>
                <a:sym typeface="Asap"/>
              </a:rPr>
              <a:t>, </a:t>
            </a:r>
            <a:r>
              <a:rPr lang="en" sz="1200">
                <a:solidFill>
                  <a:srgbClr val="2B2B00"/>
                </a:solidFill>
                <a:latin typeface="Asap"/>
                <a:ea typeface="Asap"/>
                <a:cs typeface="Asap"/>
                <a:sym typeface="Asap"/>
              </a:rPr>
              <a:t>u </a:t>
            </a:r>
            <a:r>
              <a:rPr lang="en" sz="1200">
                <a:solidFill>
                  <a:srgbClr val="333300"/>
                </a:solidFill>
                <a:latin typeface="Asap"/>
                <a:ea typeface="Asap"/>
                <a:cs typeface="Asap"/>
                <a:sym typeface="Asap"/>
              </a:rPr>
              <a:t>pružanju </a:t>
            </a:r>
            <a:r>
              <a:rPr lang="en" sz="1200">
                <a:solidFill>
                  <a:srgbClr val="343400"/>
                </a:solidFill>
                <a:latin typeface="Asap"/>
                <a:ea typeface="Asap"/>
                <a:cs typeface="Asap"/>
                <a:sym typeface="Asap"/>
              </a:rPr>
              <a:t>većinu </a:t>
            </a:r>
            <a:r>
              <a:rPr lang="en" sz="1200">
                <a:solidFill>
                  <a:srgbClr val="353500"/>
                </a:solidFill>
                <a:latin typeface="Asap"/>
                <a:ea typeface="Asap"/>
                <a:cs typeface="Asap"/>
                <a:sym typeface="Asap"/>
              </a:rPr>
              <a:t>izravne </a:t>
            </a:r>
            <a:r>
              <a:rPr lang="en" sz="1200">
                <a:solidFill>
                  <a:srgbClr val="2E2E00"/>
                </a:solidFill>
                <a:latin typeface="Asap"/>
                <a:ea typeface="Asap"/>
                <a:cs typeface="Asap"/>
                <a:sym typeface="Asap"/>
              </a:rPr>
              <a:t>skrbi </a:t>
            </a:r>
            <a:r>
              <a:rPr lang="en" sz="1200">
                <a:solidFill>
                  <a:srgbClr val="434300"/>
                </a:solidFill>
                <a:latin typeface="Asap"/>
                <a:ea typeface="Asap"/>
                <a:cs typeface="Asap"/>
                <a:sym typeface="Asap"/>
              </a:rPr>
              <a:t>za </a:t>
            </a:r>
            <a:r>
              <a:rPr lang="en" sz="1200">
                <a:solidFill>
                  <a:srgbClr val="323200"/>
                </a:solidFill>
                <a:latin typeface="Asap"/>
                <a:ea typeface="Asap"/>
                <a:cs typeface="Asap"/>
                <a:sym typeface="Asap"/>
              </a:rPr>
              <a:t>bolesnika</a:t>
            </a:r>
            <a:r>
              <a:rPr lang="en" sz="1200">
                <a:solidFill>
                  <a:srgbClr val="DADA00"/>
                </a:solidFill>
                <a:latin typeface="Asap"/>
                <a:ea typeface="Asap"/>
                <a:cs typeface="Asap"/>
                <a:sym typeface="Asap"/>
              </a:rPr>
              <a:t>, </a:t>
            </a:r>
            <a:r>
              <a:rPr lang="en" sz="1200">
                <a:solidFill>
                  <a:srgbClr val="343400"/>
                </a:solidFill>
                <a:latin typeface="Asap"/>
                <a:ea typeface="Asap"/>
                <a:cs typeface="Asap"/>
                <a:sym typeface="Asap"/>
              </a:rPr>
              <a:t>mogu </a:t>
            </a:r>
            <a:r>
              <a:rPr lang="en" sz="1200">
                <a:solidFill>
                  <a:srgbClr val="383800"/>
                </a:solidFill>
                <a:latin typeface="Asap"/>
                <a:ea typeface="Asap"/>
                <a:cs typeface="Asap"/>
                <a:sym typeface="Asap"/>
              </a:rPr>
              <a:t>izravno </a:t>
            </a:r>
            <a:r>
              <a:rPr lang="en" sz="1200">
                <a:solidFill>
                  <a:srgbClr val="2E2E00"/>
                </a:solidFill>
                <a:latin typeface="Asap"/>
                <a:ea typeface="Asap"/>
                <a:cs typeface="Asap"/>
                <a:sym typeface="Asap"/>
              </a:rPr>
              <a:t>utjecati </a:t>
            </a:r>
            <a:r>
              <a:rPr lang="en" sz="1200">
                <a:solidFill>
                  <a:srgbClr val="343400"/>
                </a:solidFill>
                <a:latin typeface="Asap"/>
                <a:ea typeface="Asap"/>
                <a:cs typeface="Asap"/>
                <a:sym typeface="Asap"/>
              </a:rPr>
              <a:t>na </a:t>
            </a:r>
            <a:r>
              <a:rPr lang="en" sz="1200">
                <a:solidFill>
                  <a:srgbClr val="353500"/>
                </a:solidFill>
                <a:latin typeface="Asap"/>
                <a:ea typeface="Asap"/>
                <a:cs typeface="Asap"/>
                <a:sym typeface="Asap"/>
              </a:rPr>
              <a:t>ishod </a:t>
            </a:r>
            <a:r>
              <a:rPr lang="en" sz="1200">
                <a:solidFill>
                  <a:srgbClr val="343400"/>
                </a:solidFill>
                <a:latin typeface="Asap"/>
                <a:ea typeface="Asap"/>
                <a:cs typeface="Asap"/>
                <a:sym typeface="Asap"/>
              </a:rPr>
              <a:t>bolesnika </a:t>
            </a:r>
            <a:r>
              <a:rPr lang="en" sz="1200">
                <a:solidFill>
                  <a:srgbClr val="363600"/>
                </a:solidFill>
                <a:latin typeface="Asap"/>
                <a:ea typeface="Asap"/>
                <a:cs typeface="Asap"/>
                <a:sym typeface="Asap"/>
              </a:rPr>
              <a:t>pomažući </a:t>
            </a:r>
            <a:r>
              <a:rPr lang="en" sz="1200">
                <a:solidFill>
                  <a:srgbClr val="343400"/>
                </a:solidFill>
                <a:latin typeface="Asap"/>
                <a:ea typeface="Asap"/>
                <a:cs typeface="Asap"/>
                <a:sym typeface="Asap"/>
              </a:rPr>
              <a:t>pacijenti </a:t>
            </a:r>
            <a:r>
              <a:rPr lang="en" sz="1200">
                <a:solidFill>
                  <a:srgbClr val="383800"/>
                </a:solidFill>
                <a:latin typeface="Asap"/>
                <a:ea typeface="Asap"/>
                <a:cs typeface="Asap"/>
                <a:sym typeface="Asap"/>
              </a:rPr>
              <a:t>uče </a:t>
            </a:r>
            <a:r>
              <a:rPr lang="en" sz="1200">
                <a:solidFill>
                  <a:srgbClr val="353500"/>
                </a:solidFill>
                <a:latin typeface="Asap"/>
                <a:ea typeface="Asap"/>
                <a:cs typeface="Asap"/>
                <a:sym typeface="Asap"/>
              </a:rPr>
              <a:t>učinkovitije </a:t>
            </a:r>
            <a:r>
              <a:rPr lang="en" sz="1200">
                <a:solidFill>
                  <a:srgbClr val="333300"/>
                </a:solidFill>
                <a:latin typeface="Asap"/>
                <a:ea typeface="Asap"/>
                <a:cs typeface="Asap"/>
                <a:sym typeface="Asap"/>
              </a:rPr>
              <a:t>upravljati </a:t>
            </a:r>
            <a:r>
              <a:rPr lang="en" sz="1200">
                <a:solidFill>
                  <a:srgbClr val="353500"/>
                </a:solidFill>
                <a:latin typeface="Asap"/>
                <a:ea typeface="Asap"/>
                <a:cs typeface="Asap"/>
                <a:sym typeface="Asap"/>
              </a:rPr>
              <a:t>astmatične </a:t>
            </a:r>
            <a:r>
              <a:rPr lang="en" sz="1200">
                <a:solidFill>
                  <a:srgbClr val="303000"/>
                </a:solidFill>
                <a:latin typeface="Asap"/>
                <a:ea typeface="Asap"/>
                <a:cs typeface="Asap"/>
                <a:sym typeface="Asap"/>
              </a:rPr>
              <a:t>simptome</a:t>
            </a:r>
            <a:r>
              <a:rPr lang="en" sz="1200">
                <a:solidFill>
                  <a:srgbClr val="343400"/>
                </a:solidFill>
                <a:latin typeface="Asap"/>
                <a:ea typeface="Asap"/>
                <a:cs typeface="Asap"/>
                <a:sym typeface="Asap"/>
              </a:rPr>
              <a:t>.</a:t>
            </a:r>
            <a:r>
              <a:rPr lang="en" sz="1200">
                <a:solidFill>
                  <a:srgbClr val="343400"/>
                </a:solidFill>
                <a:latin typeface="Arial"/>
                <a:ea typeface="Arial"/>
                <a:cs typeface="Arial"/>
                <a:sym typeface="Arial"/>
              </a:rPr>
              <a:t> </a:t>
            </a:r>
            <a:endParaRPr sz="1200">
              <a:solidFill>
                <a:schemeClr val="dk1"/>
              </a:solidFill>
              <a:latin typeface="Nunito"/>
              <a:ea typeface="Nunito"/>
              <a:cs typeface="Nunito"/>
              <a:sym typeface="Nunito"/>
            </a:endParaRPr>
          </a:p>
        </p:txBody>
      </p:sp>
      <p:cxnSp>
        <p:nvCxnSpPr>
          <p:cNvPr id="934" name="Google Shape;934;p44"/>
          <p:cNvCxnSpPr/>
          <p:nvPr/>
        </p:nvCxnSpPr>
        <p:spPr>
          <a:xfrm rot="10800000">
            <a:off x="3724800" y="3043645"/>
            <a:ext cx="1694400" cy="0"/>
          </a:xfrm>
          <a:prstGeom prst="straightConnector1">
            <a:avLst/>
          </a:prstGeom>
          <a:noFill/>
          <a:ln w="19050" cap="flat" cmpd="sng">
            <a:solidFill>
              <a:schemeClr val="accent3"/>
            </a:solidFill>
            <a:prstDash val="dot"/>
            <a:round/>
            <a:headEnd type="none" w="med" len="med"/>
            <a:tailEnd type="none" w="med" len="med"/>
          </a:ln>
        </p:spPr>
      </p:cxnSp>
      <p:sp>
        <p:nvSpPr>
          <p:cNvPr id="935" name="Google Shape;935;p44"/>
          <p:cNvSpPr txBox="1">
            <a:spLocks noGrp="1"/>
          </p:cNvSpPr>
          <p:nvPr>
            <p:ph type="title" idx="2"/>
          </p:nvPr>
        </p:nvSpPr>
        <p:spPr>
          <a:xfrm>
            <a:off x="3952775" y="995175"/>
            <a:ext cx="1056300" cy="60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veat"/>
                <a:ea typeface="Caveat"/>
                <a:cs typeface="Caveat"/>
                <a:sym typeface="Caveat"/>
              </a:rPr>
              <a:t>   </a:t>
            </a:r>
            <a:endParaRPr>
              <a:latin typeface="Caveat"/>
              <a:ea typeface="Caveat"/>
              <a:cs typeface="Caveat"/>
              <a:sym typeface="Cave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45"/>
          <p:cNvSpPr txBox="1"/>
          <p:nvPr/>
        </p:nvSpPr>
        <p:spPr>
          <a:xfrm>
            <a:off x="1128950" y="2193788"/>
            <a:ext cx="2458200" cy="5727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1320"/>
              </a:spcBef>
              <a:spcAft>
                <a:spcPts val="0"/>
              </a:spcAft>
              <a:buNone/>
            </a:pPr>
            <a:r>
              <a:rPr lang="en" sz="1000">
                <a:solidFill>
                  <a:srgbClr val="323200"/>
                </a:solidFill>
                <a:latin typeface="Asap"/>
                <a:ea typeface="Asap"/>
                <a:cs typeface="Asap"/>
                <a:sym typeface="Asap"/>
              </a:rPr>
              <a:t>Medicinske </a:t>
            </a:r>
            <a:r>
              <a:rPr lang="en" sz="1000">
                <a:solidFill>
                  <a:srgbClr val="303000"/>
                </a:solidFill>
                <a:latin typeface="Asap"/>
                <a:ea typeface="Asap"/>
                <a:cs typeface="Asap"/>
                <a:sym typeface="Asap"/>
              </a:rPr>
              <a:t>sestre </a:t>
            </a:r>
            <a:r>
              <a:rPr lang="en" sz="1000">
                <a:solidFill>
                  <a:srgbClr val="2F2F00"/>
                </a:solidFill>
                <a:latin typeface="Asap"/>
                <a:ea typeface="Asap"/>
                <a:cs typeface="Asap"/>
                <a:sym typeface="Asap"/>
              </a:rPr>
              <a:t>mogu </a:t>
            </a:r>
            <a:r>
              <a:rPr lang="en" sz="1000">
                <a:solidFill>
                  <a:srgbClr val="313100"/>
                </a:solidFill>
                <a:latin typeface="Asap"/>
                <a:ea typeface="Asap"/>
                <a:cs typeface="Asap"/>
                <a:sym typeface="Asap"/>
              </a:rPr>
              <a:t>obavljati </a:t>
            </a:r>
            <a:r>
              <a:rPr lang="en" sz="1000">
                <a:solidFill>
                  <a:srgbClr val="2E2E00"/>
                </a:solidFill>
                <a:latin typeface="Asap"/>
                <a:ea typeface="Asap"/>
                <a:cs typeface="Asap"/>
                <a:sym typeface="Asap"/>
              </a:rPr>
              <a:t>ispitivanja za </a:t>
            </a:r>
            <a:r>
              <a:rPr lang="en" sz="1000">
                <a:solidFill>
                  <a:srgbClr val="323200"/>
                </a:solidFill>
                <a:latin typeface="Asap"/>
                <a:ea typeface="Asap"/>
                <a:cs typeface="Asap"/>
                <a:sym typeface="Asap"/>
              </a:rPr>
              <a:t>mjerenje </a:t>
            </a:r>
            <a:r>
              <a:rPr lang="en" sz="1000">
                <a:solidFill>
                  <a:srgbClr val="313100"/>
                </a:solidFill>
                <a:latin typeface="Asap"/>
                <a:ea typeface="Asap"/>
                <a:cs typeface="Asap"/>
                <a:sym typeface="Asap"/>
              </a:rPr>
              <a:t>plućne </a:t>
            </a:r>
            <a:r>
              <a:rPr lang="en" sz="1000">
                <a:solidFill>
                  <a:srgbClr val="2F2F00"/>
                </a:solidFill>
                <a:latin typeface="Asap"/>
                <a:ea typeface="Asap"/>
                <a:cs typeface="Asap"/>
                <a:sym typeface="Asap"/>
              </a:rPr>
              <a:t>funkcije, </a:t>
            </a:r>
            <a:r>
              <a:rPr lang="en" sz="1000">
                <a:solidFill>
                  <a:srgbClr val="333300"/>
                </a:solidFill>
                <a:latin typeface="Asap"/>
                <a:ea typeface="Asap"/>
                <a:cs typeface="Asap"/>
                <a:sym typeface="Asap"/>
              </a:rPr>
              <a:t>što </a:t>
            </a:r>
            <a:r>
              <a:rPr lang="en" sz="1000">
                <a:solidFill>
                  <a:srgbClr val="373700"/>
                </a:solidFill>
                <a:latin typeface="Asap"/>
                <a:ea typeface="Asap"/>
                <a:cs typeface="Asap"/>
                <a:sym typeface="Asap"/>
              </a:rPr>
              <a:t>pomaže </a:t>
            </a:r>
            <a:r>
              <a:rPr lang="en" sz="1000">
                <a:solidFill>
                  <a:srgbClr val="333300"/>
                </a:solidFill>
                <a:latin typeface="Asap"/>
                <a:ea typeface="Asap"/>
                <a:cs typeface="Asap"/>
                <a:sym typeface="Asap"/>
              </a:rPr>
              <a:t>liječnicima </a:t>
            </a:r>
            <a:r>
              <a:rPr lang="en" sz="1000">
                <a:solidFill>
                  <a:srgbClr val="474700"/>
                </a:solidFill>
                <a:latin typeface="Asap"/>
                <a:ea typeface="Asap"/>
                <a:cs typeface="Asap"/>
                <a:sym typeface="Asap"/>
              </a:rPr>
              <a:t>u </a:t>
            </a:r>
            <a:r>
              <a:rPr lang="en" sz="1000">
                <a:solidFill>
                  <a:srgbClr val="343400"/>
                </a:solidFill>
                <a:latin typeface="Asap"/>
                <a:ea typeface="Asap"/>
                <a:cs typeface="Asap"/>
                <a:sym typeface="Asap"/>
              </a:rPr>
              <a:t>stvaranju </a:t>
            </a:r>
            <a:r>
              <a:rPr lang="en" sz="1000">
                <a:solidFill>
                  <a:srgbClr val="353500"/>
                </a:solidFill>
                <a:latin typeface="Asap"/>
                <a:ea typeface="Asap"/>
                <a:cs typeface="Asap"/>
                <a:sym typeface="Asap"/>
              </a:rPr>
              <a:t>odgovarajućeg plan </a:t>
            </a:r>
            <a:r>
              <a:rPr lang="en" sz="1000">
                <a:solidFill>
                  <a:srgbClr val="2E2E00"/>
                </a:solidFill>
                <a:latin typeface="Asap"/>
                <a:ea typeface="Asap"/>
                <a:cs typeface="Asap"/>
                <a:sym typeface="Asap"/>
              </a:rPr>
              <a:t>liječenja</a:t>
            </a:r>
            <a:r>
              <a:rPr lang="en" sz="1000">
                <a:solidFill>
                  <a:srgbClr val="292900"/>
                </a:solidFill>
                <a:latin typeface="Asap"/>
                <a:ea typeface="Asap"/>
                <a:cs typeface="Asap"/>
                <a:sym typeface="Asap"/>
              </a:rPr>
              <a:t>. </a:t>
            </a:r>
            <a:r>
              <a:rPr lang="en" sz="1000">
                <a:solidFill>
                  <a:srgbClr val="303000"/>
                </a:solidFill>
                <a:latin typeface="Asap"/>
                <a:ea typeface="Asap"/>
                <a:cs typeface="Asap"/>
                <a:sym typeface="Asap"/>
              </a:rPr>
              <a:t>Takve </a:t>
            </a:r>
            <a:r>
              <a:rPr lang="en" sz="1000">
                <a:solidFill>
                  <a:srgbClr val="323200"/>
                </a:solidFill>
                <a:latin typeface="Asap"/>
                <a:ea typeface="Asap"/>
                <a:cs typeface="Asap"/>
                <a:sym typeface="Asap"/>
              </a:rPr>
              <a:t>ocjene </a:t>
            </a:r>
            <a:r>
              <a:rPr lang="en" sz="1000">
                <a:solidFill>
                  <a:srgbClr val="343400"/>
                </a:solidFill>
                <a:latin typeface="Asap"/>
                <a:ea typeface="Asap"/>
                <a:cs typeface="Asap"/>
                <a:sym typeface="Asap"/>
              </a:rPr>
              <a:t>mogu </a:t>
            </a:r>
            <a:r>
              <a:rPr lang="en" sz="1000">
                <a:solidFill>
                  <a:srgbClr val="2D2D00"/>
                </a:solidFill>
                <a:latin typeface="Asap"/>
                <a:ea typeface="Asap"/>
                <a:cs typeface="Asap"/>
                <a:sym typeface="Asap"/>
              </a:rPr>
              <a:t>uključivati </a:t>
            </a:r>
            <a:r>
              <a:rPr lang="en" sz="1000">
                <a:solidFill>
                  <a:srgbClr val="313100"/>
                </a:solidFill>
                <a:latin typeface="Asap"/>
                <a:ea typeface="Asap"/>
                <a:cs typeface="Asap"/>
                <a:sym typeface="Asap"/>
              </a:rPr>
              <a:t>spirometriju</a:t>
            </a:r>
            <a:r>
              <a:rPr lang="en" sz="1000">
                <a:solidFill>
                  <a:srgbClr val="1D1D00"/>
                </a:solidFill>
                <a:latin typeface="Asap"/>
                <a:ea typeface="Asap"/>
                <a:cs typeface="Asap"/>
                <a:sym typeface="Asap"/>
              </a:rPr>
              <a:t>.</a:t>
            </a:r>
            <a:r>
              <a:rPr lang="en" sz="1600">
                <a:solidFill>
                  <a:srgbClr val="1D1D00"/>
                </a:solidFill>
              </a:rPr>
              <a:t> </a:t>
            </a:r>
            <a:endParaRPr sz="1600">
              <a:solidFill>
                <a:srgbClr val="1D1D00"/>
              </a:solidFill>
            </a:endParaRPr>
          </a:p>
          <a:p>
            <a:pPr marL="0" lvl="0" indent="0" algn="r" rtl="0">
              <a:spcBef>
                <a:spcPts val="0"/>
              </a:spcBef>
              <a:spcAft>
                <a:spcPts val="0"/>
              </a:spcAft>
              <a:buNone/>
            </a:pPr>
            <a:endParaRPr sz="1200">
              <a:solidFill>
                <a:schemeClr val="dk1"/>
              </a:solidFill>
              <a:latin typeface="Nunito"/>
              <a:ea typeface="Nunito"/>
              <a:cs typeface="Nunito"/>
              <a:sym typeface="Nunito"/>
            </a:endParaRPr>
          </a:p>
        </p:txBody>
      </p:sp>
      <p:sp>
        <p:nvSpPr>
          <p:cNvPr id="941" name="Google Shape;941;p45"/>
          <p:cNvSpPr txBox="1"/>
          <p:nvPr/>
        </p:nvSpPr>
        <p:spPr>
          <a:xfrm>
            <a:off x="5556850" y="2119427"/>
            <a:ext cx="2458200" cy="5727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1560"/>
              </a:spcBef>
              <a:spcAft>
                <a:spcPts val="0"/>
              </a:spcAft>
              <a:buNone/>
            </a:pPr>
            <a:r>
              <a:rPr lang="en" sz="1000">
                <a:solidFill>
                  <a:srgbClr val="2F2F00"/>
                </a:solidFill>
                <a:latin typeface="Asap"/>
                <a:ea typeface="Asap"/>
                <a:cs typeface="Asap"/>
                <a:sym typeface="Asap"/>
              </a:rPr>
              <a:t>Medicinske </a:t>
            </a:r>
            <a:r>
              <a:rPr lang="en" sz="1000">
                <a:solidFill>
                  <a:srgbClr val="313100"/>
                </a:solidFill>
                <a:latin typeface="Asap"/>
                <a:ea typeface="Asap"/>
                <a:cs typeface="Asap"/>
                <a:sym typeface="Asap"/>
              </a:rPr>
              <a:t>sestre </a:t>
            </a:r>
            <a:r>
              <a:rPr lang="en" sz="1000">
                <a:solidFill>
                  <a:srgbClr val="303000"/>
                </a:solidFill>
                <a:latin typeface="Asap"/>
                <a:ea typeface="Asap"/>
                <a:cs typeface="Asap"/>
                <a:sym typeface="Asap"/>
              </a:rPr>
              <a:t>su odgovorne </a:t>
            </a:r>
            <a:r>
              <a:rPr lang="en" sz="1000">
                <a:solidFill>
                  <a:srgbClr val="2A2A00"/>
                </a:solidFill>
                <a:latin typeface="Asap"/>
                <a:ea typeface="Asap"/>
                <a:cs typeface="Asap"/>
                <a:sym typeface="Asap"/>
              </a:rPr>
              <a:t>za </a:t>
            </a:r>
            <a:r>
              <a:rPr lang="en" sz="1000">
                <a:solidFill>
                  <a:srgbClr val="2E2E00"/>
                </a:solidFill>
                <a:latin typeface="Asap"/>
                <a:ea typeface="Asap"/>
                <a:cs typeface="Asap"/>
                <a:sym typeface="Asap"/>
              </a:rPr>
              <a:t>pružanje </a:t>
            </a:r>
            <a:r>
              <a:rPr lang="en" sz="1000">
                <a:solidFill>
                  <a:srgbClr val="2F2F00"/>
                </a:solidFill>
                <a:latin typeface="Asap"/>
                <a:ea typeface="Asap"/>
                <a:cs typeface="Asap"/>
                <a:sym typeface="Asap"/>
              </a:rPr>
              <a:t>izravne </a:t>
            </a:r>
            <a:r>
              <a:rPr lang="en" sz="1000">
                <a:solidFill>
                  <a:srgbClr val="373700"/>
                </a:solidFill>
                <a:latin typeface="Asap"/>
                <a:ea typeface="Asap"/>
                <a:cs typeface="Asap"/>
                <a:sym typeface="Asap"/>
              </a:rPr>
              <a:t>skrbi </a:t>
            </a:r>
            <a:r>
              <a:rPr lang="en" sz="1000">
                <a:solidFill>
                  <a:srgbClr val="4D4D00"/>
                </a:solidFill>
                <a:latin typeface="Asap"/>
                <a:ea typeface="Asap"/>
                <a:cs typeface="Asap"/>
                <a:sym typeface="Asap"/>
              </a:rPr>
              <a:t>za </a:t>
            </a:r>
            <a:r>
              <a:rPr lang="en" sz="1000">
                <a:solidFill>
                  <a:srgbClr val="303000"/>
                </a:solidFill>
                <a:latin typeface="Asap"/>
                <a:ea typeface="Asap"/>
                <a:cs typeface="Asap"/>
                <a:sym typeface="Asap"/>
              </a:rPr>
              <a:t>bolesnika </a:t>
            </a:r>
            <a:r>
              <a:rPr lang="en" sz="1000">
                <a:solidFill>
                  <a:srgbClr val="2B2B00"/>
                </a:solidFill>
                <a:latin typeface="Asap"/>
                <a:ea typeface="Asap"/>
                <a:cs typeface="Asap"/>
                <a:sym typeface="Asap"/>
              </a:rPr>
              <a:t>u </a:t>
            </a:r>
            <a:r>
              <a:rPr lang="en" sz="1000">
                <a:solidFill>
                  <a:srgbClr val="2C2C00"/>
                </a:solidFill>
                <a:latin typeface="Asap"/>
                <a:ea typeface="Asap"/>
                <a:cs typeface="Asap"/>
                <a:sym typeface="Asap"/>
              </a:rPr>
              <a:t>kliničkim </a:t>
            </a:r>
            <a:r>
              <a:rPr lang="en" sz="1000">
                <a:solidFill>
                  <a:srgbClr val="2F2F00"/>
                </a:solidFill>
                <a:latin typeface="Asap"/>
                <a:ea typeface="Asap"/>
                <a:cs typeface="Asap"/>
                <a:sym typeface="Asap"/>
              </a:rPr>
              <a:t>uvjetima</a:t>
            </a:r>
            <a:r>
              <a:rPr lang="en" sz="1000">
                <a:solidFill>
                  <a:srgbClr val="292900"/>
                </a:solidFill>
                <a:latin typeface="Asap"/>
                <a:ea typeface="Asap"/>
                <a:cs typeface="Asap"/>
                <a:sym typeface="Asap"/>
              </a:rPr>
              <a:t>. </a:t>
            </a:r>
            <a:r>
              <a:rPr lang="en" sz="1000">
                <a:solidFill>
                  <a:srgbClr val="343400"/>
                </a:solidFill>
                <a:latin typeface="Asap"/>
                <a:ea typeface="Asap"/>
                <a:cs typeface="Asap"/>
                <a:sym typeface="Asap"/>
              </a:rPr>
              <a:t>One </a:t>
            </a:r>
            <a:r>
              <a:rPr lang="en" sz="1000">
                <a:solidFill>
                  <a:srgbClr val="323200"/>
                </a:solidFill>
                <a:latin typeface="Asap"/>
                <a:ea typeface="Asap"/>
                <a:cs typeface="Asap"/>
                <a:sym typeface="Asap"/>
              </a:rPr>
              <a:t>mogu </a:t>
            </a:r>
            <a:r>
              <a:rPr lang="en" sz="1000">
                <a:solidFill>
                  <a:srgbClr val="333300"/>
                </a:solidFill>
                <a:latin typeface="Asap"/>
                <a:ea typeface="Asap"/>
                <a:cs typeface="Asap"/>
                <a:sym typeface="Asap"/>
              </a:rPr>
              <a:t>pomoći potrebama </a:t>
            </a:r>
            <a:r>
              <a:rPr lang="en" sz="1000">
                <a:solidFill>
                  <a:srgbClr val="353500"/>
                </a:solidFill>
                <a:latin typeface="Asap"/>
                <a:ea typeface="Asap"/>
                <a:cs typeface="Asap"/>
                <a:sym typeface="Asap"/>
              </a:rPr>
              <a:t>pacijenta</a:t>
            </a:r>
            <a:r>
              <a:rPr lang="en" sz="1000">
                <a:solidFill>
                  <a:srgbClr val="212100"/>
                </a:solidFill>
                <a:latin typeface="Asap"/>
                <a:ea typeface="Asap"/>
                <a:cs typeface="Asap"/>
                <a:sym typeface="Asap"/>
              </a:rPr>
              <a:t>, </a:t>
            </a:r>
            <a:r>
              <a:rPr lang="en" sz="1000">
                <a:solidFill>
                  <a:srgbClr val="383800"/>
                </a:solidFill>
                <a:latin typeface="Asap"/>
                <a:ea typeface="Asap"/>
                <a:cs typeface="Asap"/>
                <a:sym typeface="Asap"/>
              </a:rPr>
              <a:t>brigama </a:t>
            </a:r>
            <a:r>
              <a:rPr lang="en" sz="1000">
                <a:solidFill>
                  <a:srgbClr val="3B3B00"/>
                </a:solidFill>
                <a:latin typeface="Asap"/>
                <a:ea typeface="Asap"/>
                <a:cs typeface="Asap"/>
                <a:sym typeface="Asap"/>
              </a:rPr>
              <a:t>i </a:t>
            </a:r>
            <a:r>
              <a:rPr lang="en" sz="1000">
                <a:solidFill>
                  <a:srgbClr val="363600"/>
                </a:solidFill>
                <a:latin typeface="Asap"/>
                <a:ea typeface="Asap"/>
                <a:cs typeface="Asap"/>
                <a:sym typeface="Asap"/>
              </a:rPr>
              <a:t>željama </a:t>
            </a:r>
            <a:r>
              <a:rPr lang="en" sz="1000">
                <a:solidFill>
                  <a:srgbClr val="323200"/>
                </a:solidFill>
                <a:latin typeface="Asap"/>
                <a:ea typeface="Asap"/>
                <a:cs typeface="Asap"/>
                <a:sym typeface="Asap"/>
              </a:rPr>
              <a:t>drugih </a:t>
            </a:r>
            <a:r>
              <a:rPr lang="en" sz="1000">
                <a:solidFill>
                  <a:srgbClr val="353500"/>
                </a:solidFill>
                <a:latin typeface="Asap"/>
                <a:ea typeface="Asap"/>
                <a:cs typeface="Asap"/>
                <a:sym typeface="Asap"/>
              </a:rPr>
              <a:t>zdravstvenih </a:t>
            </a:r>
            <a:r>
              <a:rPr lang="en" sz="1000">
                <a:solidFill>
                  <a:srgbClr val="313100"/>
                </a:solidFill>
                <a:latin typeface="Asap"/>
                <a:ea typeface="Asap"/>
                <a:cs typeface="Asap"/>
                <a:sym typeface="Asap"/>
              </a:rPr>
              <a:t>uposlenika</a:t>
            </a:r>
            <a:r>
              <a:rPr lang="en" sz="1000">
                <a:solidFill>
                  <a:srgbClr val="ADAD00"/>
                </a:solidFill>
                <a:latin typeface="Asap"/>
                <a:ea typeface="Asap"/>
                <a:cs typeface="Asap"/>
                <a:sym typeface="Asap"/>
              </a:rPr>
              <a:t>. </a:t>
            </a:r>
            <a:endParaRPr sz="1000">
              <a:solidFill>
                <a:srgbClr val="ADAD00"/>
              </a:solidFill>
              <a:latin typeface="Asap"/>
              <a:ea typeface="Asap"/>
              <a:cs typeface="Asap"/>
              <a:sym typeface="Asap"/>
            </a:endParaRPr>
          </a:p>
          <a:p>
            <a:pPr marL="0" lvl="0" indent="0" algn="l" rtl="0">
              <a:spcBef>
                <a:spcPts val="0"/>
              </a:spcBef>
              <a:spcAft>
                <a:spcPts val="0"/>
              </a:spcAft>
              <a:buNone/>
            </a:pPr>
            <a:endParaRPr sz="1600">
              <a:solidFill>
                <a:schemeClr val="dk1"/>
              </a:solidFill>
              <a:latin typeface="Nunito"/>
              <a:ea typeface="Nunito"/>
              <a:cs typeface="Nunito"/>
              <a:sym typeface="Nunito"/>
            </a:endParaRPr>
          </a:p>
        </p:txBody>
      </p:sp>
      <p:sp>
        <p:nvSpPr>
          <p:cNvPr id="942" name="Google Shape;942;p45"/>
          <p:cNvSpPr txBox="1"/>
          <p:nvPr/>
        </p:nvSpPr>
        <p:spPr>
          <a:xfrm>
            <a:off x="1128950" y="4121731"/>
            <a:ext cx="2458200" cy="5727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1296"/>
              </a:spcBef>
              <a:spcAft>
                <a:spcPts val="0"/>
              </a:spcAft>
              <a:buNone/>
            </a:pPr>
            <a:r>
              <a:rPr lang="en" sz="1000">
                <a:solidFill>
                  <a:srgbClr val="313100"/>
                </a:solidFill>
                <a:latin typeface="Asap"/>
                <a:ea typeface="Asap"/>
                <a:cs typeface="Asap"/>
                <a:sym typeface="Asap"/>
              </a:rPr>
              <a:t>Medicinske </a:t>
            </a:r>
            <a:r>
              <a:rPr lang="en" sz="1000">
                <a:solidFill>
                  <a:srgbClr val="343400"/>
                </a:solidFill>
                <a:latin typeface="Asap"/>
                <a:ea typeface="Asap"/>
                <a:cs typeface="Asap"/>
                <a:sym typeface="Asap"/>
              </a:rPr>
              <a:t>sestre </a:t>
            </a:r>
            <a:r>
              <a:rPr lang="en" sz="1000">
                <a:solidFill>
                  <a:srgbClr val="333300"/>
                </a:solidFill>
                <a:latin typeface="Asap"/>
                <a:ea typeface="Asap"/>
                <a:cs typeface="Asap"/>
                <a:sym typeface="Asap"/>
              </a:rPr>
              <a:t>rade </a:t>
            </a:r>
            <a:r>
              <a:rPr lang="en" sz="1000">
                <a:solidFill>
                  <a:srgbClr val="3F3F00"/>
                </a:solidFill>
                <a:latin typeface="Asap"/>
                <a:ea typeface="Asap"/>
                <a:cs typeface="Asap"/>
                <a:sym typeface="Asap"/>
              </a:rPr>
              <a:t>s </a:t>
            </a:r>
            <a:r>
              <a:rPr lang="en" sz="1000">
                <a:solidFill>
                  <a:srgbClr val="313100"/>
                </a:solidFill>
                <a:latin typeface="Asap"/>
                <a:ea typeface="Asap"/>
                <a:cs typeface="Asap"/>
                <a:sym typeface="Asap"/>
              </a:rPr>
              <a:t>pacijentima </a:t>
            </a:r>
            <a:r>
              <a:rPr lang="en" sz="1000">
                <a:solidFill>
                  <a:srgbClr val="767600"/>
                </a:solidFill>
                <a:latin typeface="Asap"/>
                <a:ea typeface="Asap"/>
                <a:cs typeface="Asap"/>
                <a:sym typeface="Asap"/>
              </a:rPr>
              <a:t>(</a:t>
            </a:r>
            <a:r>
              <a:rPr lang="en" sz="1000">
                <a:solidFill>
                  <a:srgbClr val="313100"/>
                </a:solidFill>
                <a:latin typeface="Asap"/>
                <a:ea typeface="Asap"/>
                <a:cs typeface="Asap"/>
                <a:sym typeface="Asap"/>
              </a:rPr>
              <a:t>ili </a:t>
            </a:r>
            <a:r>
              <a:rPr lang="en" sz="1000">
                <a:solidFill>
                  <a:srgbClr val="303000"/>
                </a:solidFill>
                <a:latin typeface="Asap"/>
                <a:ea typeface="Asap"/>
                <a:cs typeface="Asap"/>
                <a:sym typeface="Asap"/>
              </a:rPr>
              <a:t>roditelja </a:t>
            </a:r>
            <a:r>
              <a:rPr lang="en" sz="1000">
                <a:solidFill>
                  <a:srgbClr val="323200"/>
                </a:solidFill>
                <a:latin typeface="Asap"/>
                <a:ea typeface="Asap"/>
                <a:cs typeface="Asap"/>
                <a:sym typeface="Asap"/>
              </a:rPr>
              <a:t>pedijatrijskih bolesnika </a:t>
            </a:r>
            <a:r>
              <a:rPr lang="en" sz="1000">
                <a:solidFill>
                  <a:srgbClr val="505000"/>
                </a:solidFill>
                <a:latin typeface="Asap"/>
                <a:ea typeface="Asap"/>
                <a:cs typeface="Asap"/>
                <a:sym typeface="Asap"/>
              </a:rPr>
              <a:t>) </a:t>
            </a:r>
            <a:r>
              <a:rPr lang="en" sz="1000">
                <a:solidFill>
                  <a:srgbClr val="303000"/>
                </a:solidFill>
                <a:latin typeface="Asap"/>
                <a:ea typeface="Asap"/>
                <a:cs typeface="Asap"/>
                <a:sym typeface="Asap"/>
              </a:rPr>
              <a:t>razvijati </a:t>
            </a:r>
            <a:r>
              <a:rPr lang="en" sz="1000">
                <a:solidFill>
                  <a:srgbClr val="343400"/>
                </a:solidFill>
                <a:latin typeface="Asap"/>
                <a:ea typeface="Asap"/>
                <a:cs typeface="Asap"/>
                <a:sym typeface="Asap"/>
              </a:rPr>
              <a:t>pisani </a:t>
            </a:r>
            <a:r>
              <a:rPr lang="en" sz="1000">
                <a:solidFill>
                  <a:srgbClr val="303000"/>
                </a:solidFill>
                <a:latin typeface="Asap"/>
                <a:ea typeface="Asap"/>
                <a:cs typeface="Asap"/>
                <a:sym typeface="Asap"/>
              </a:rPr>
              <a:t>skcijski </a:t>
            </a:r>
            <a:r>
              <a:rPr lang="en" sz="1000">
                <a:solidFill>
                  <a:srgbClr val="2D2D00"/>
                </a:solidFill>
                <a:latin typeface="Asap"/>
                <a:ea typeface="Asap"/>
                <a:cs typeface="Asap"/>
                <a:sym typeface="Asap"/>
              </a:rPr>
              <a:t>plan koji </a:t>
            </a:r>
            <a:r>
              <a:rPr lang="en" sz="1000">
                <a:solidFill>
                  <a:srgbClr val="2A2A00"/>
                </a:solidFill>
                <a:latin typeface="Asap"/>
                <a:ea typeface="Asap"/>
                <a:cs typeface="Asap"/>
                <a:sym typeface="Asap"/>
              </a:rPr>
              <a:t>sadrži </a:t>
            </a:r>
            <a:r>
              <a:rPr lang="en" sz="1000">
                <a:solidFill>
                  <a:srgbClr val="383800"/>
                </a:solidFill>
                <a:latin typeface="Asap"/>
                <a:ea typeface="Asap"/>
                <a:cs typeface="Asap"/>
                <a:sym typeface="Asap"/>
              </a:rPr>
              <a:t>određene </a:t>
            </a:r>
            <a:r>
              <a:rPr lang="en" sz="1000">
                <a:solidFill>
                  <a:srgbClr val="343400"/>
                </a:solidFill>
                <a:latin typeface="Asap"/>
                <a:ea typeface="Asap"/>
                <a:cs typeface="Asap"/>
                <a:sym typeface="Asap"/>
              </a:rPr>
              <a:t>informacije o </a:t>
            </a:r>
            <a:r>
              <a:rPr lang="en" sz="1000">
                <a:solidFill>
                  <a:srgbClr val="2E2E00"/>
                </a:solidFill>
                <a:latin typeface="Asap"/>
                <a:ea typeface="Asap"/>
                <a:cs typeface="Asap"/>
                <a:sym typeface="Asap"/>
              </a:rPr>
              <a:t>dnevnim </a:t>
            </a:r>
            <a:r>
              <a:rPr lang="en" sz="1000">
                <a:solidFill>
                  <a:srgbClr val="313100"/>
                </a:solidFill>
                <a:latin typeface="Asap"/>
                <a:ea typeface="Asap"/>
                <a:cs typeface="Asap"/>
                <a:sym typeface="Asap"/>
              </a:rPr>
              <a:t>simptomima </a:t>
            </a:r>
            <a:r>
              <a:rPr lang="en" sz="1000">
                <a:solidFill>
                  <a:srgbClr val="3F3F00"/>
                </a:solidFill>
                <a:latin typeface="Asap"/>
                <a:ea typeface="Asap"/>
                <a:cs typeface="Asap"/>
                <a:sym typeface="Asap"/>
              </a:rPr>
              <a:t>i </a:t>
            </a:r>
            <a:r>
              <a:rPr lang="en" sz="1000">
                <a:solidFill>
                  <a:srgbClr val="2F2F00"/>
                </a:solidFill>
                <a:latin typeface="Asap"/>
                <a:ea typeface="Asap"/>
                <a:cs typeface="Asap"/>
                <a:sym typeface="Asap"/>
              </a:rPr>
              <a:t>lijekova</a:t>
            </a:r>
            <a:r>
              <a:rPr lang="en" sz="1000">
                <a:solidFill>
                  <a:srgbClr val="DEDE00"/>
                </a:solidFill>
                <a:latin typeface="Asap"/>
                <a:ea typeface="Asap"/>
                <a:cs typeface="Asap"/>
                <a:sym typeface="Asap"/>
              </a:rPr>
              <a:t>, </a:t>
            </a:r>
            <a:r>
              <a:rPr lang="en" sz="1000">
                <a:solidFill>
                  <a:srgbClr val="2D2D00"/>
                </a:solidFill>
                <a:latin typeface="Asap"/>
                <a:ea typeface="Asap"/>
                <a:cs typeface="Asap"/>
                <a:sym typeface="Asap"/>
              </a:rPr>
              <a:t>te </a:t>
            </a:r>
            <a:r>
              <a:rPr lang="en" sz="1000">
                <a:solidFill>
                  <a:srgbClr val="303000"/>
                </a:solidFill>
                <a:latin typeface="Asap"/>
                <a:ea typeface="Asap"/>
                <a:cs typeface="Asap"/>
                <a:sym typeface="Asap"/>
              </a:rPr>
              <a:t>kako </a:t>
            </a:r>
            <a:r>
              <a:rPr lang="en" sz="1000">
                <a:solidFill>
                  <a:srgbClr val="353500"/>
                </a:solidFill>
                <a:latin typeface="Asap"/>
                <a:ea typeface="Asap"/>
                <a:cs typeface="Asap"/>
                <a:sym typeface="Asap"/>
              </a:rPr>
              <a:t>za </a:t>
            </a:r>
            <a:r>
              <a:rPr lang="en" sz="1000">
                <a:solidFill>
                  <a:srgbClr val="313100"/>
                </a:solidFill>
                <a:latin typeface="Asap"/>
                <a:ea typeface="Asap"/>
                <a:cs typeface="Asap"/>
                <a:sym typeface="Asap"/>
              </a:rPr>
              <a:t>praćenje </a:t>
            </a:r>
            <a:r>
              <a:rPr lang="en" sz="1000">
                <a:solidFill>
                  <a:srgbClr val="292900"/>
                </a:solidFill>
                <a:latin typeface="Asap"/>
                <a:ea typeface="Asap"/>
                <a:cs typeface="Asap"/>
                <a:sym typeface="Asap"/>
              </a:rPr>
              <a:t>i </a:t>
            </a:r>
            <a:r>
              <a:rPr lang="en" sz="1000">
                <a:solidFill>
                  <a:srgbClr val="353500"/>
                </a:solidFill>
                <a:latin typeface="Asap"/>
                <a:ea typeface="Asap"/>
                <a:cs typeface="Asap"/>
                <a:sym typeface="Asap"/>
              </a:rPr>
              <a:t>kontrolu </a:t>
            </a:r>
            <a:r>
              <a:rPr lang="en" sz="1000">
                <a:solidFill>
                  <a:srgbClr val="333300"/>
                </a:solidFill>
                <a:latin typeface="Asap"/>
                <a:ea typeface="Asap"/>
                <a:cs typeface="Asap"/>
                <a:sym typeface="Asap"/>
              </a:rPr>
              <a:t>pogoršanja </a:t>
            </a:r>
            <a:r>
              <a:rPr lang="en" sz="1000">
                <a:solidFill>
                  <a:srgbClr val="343400"/>
                </a:solidFill>
                <a:latin typeface="Asap"/>
                <a:ea typeface="Asap"/>
                <a:cs typeface="Asap"/>
                <a:sym typeface="Asap"/>
              </a:rPr>
              <a:t>simptoma</a:t>
            </a:r>
            <a:r>
              <a:rPr lang="en" sz="1000">
                <a:solidFill>
                  <a:srgbClr val="2F2F00"/>
                </a:solidFill>
                <a:latin typeface="Asap"/>
                <a:ea typeface="Asap"/>
                <a:cs typeface="Asap"/>
                <a:sym typeface="Asap"/>
              </a:rPr>
              <a:t>. </a:t>
            </a:r>
            <a:endParaRPr sz="1000">
              <a:solidFill>
                <a:srgbClr val="2F2F00"/>
              </a:solidFill>
              <a:latin typeface="Asap"/>
              <a:ea typeface="Asap"/>
              <a:cs typeface="Asap"/>
              <a:sym typeface="Asap"/>
            </a:endParaRPr>
          </a:p>
          <a:p>
            <a:pPr marL="0" lvl="0" indent="0" algn="r" rtl="0">
              <a:spcBef>
                <a:spcPts val="0"/>
              </a:spcBef>
              <a:spcAft>
                <a:spcPts val="0"/>
              </a:spcAft>
              <a:buNone/>
            </a:pPr>
            <a:endParaRPr sz="1600">
              <a:solidFill>
                <a:schemeClr val="dk1"/>
              </a:solidFill>
              <a:latin typeface="Nunito"/>
              <a:ea typeface="Nunito"/>
              <a:cs typeface="Nunito"/>
              <a:sym typeface="Nunito"/>
            </a:endParaRPr>
          </a:p>
        </p:txBody>
      </p:sp>
      <p:sp>
        <p:nvSpPr>
          <p:cNvPr id="943" name="Google Shape;943;p45"/>
          <p:cNvSpPr txBox="1"/>
          <p:nvPr/>
        </p:nvSpPr>
        <p:spPr>
          <a:xfrm>
            <a:off x="5556850" y="4054479"/>
            <a:ext cx="2458200" cy="5727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000">
                <a:solidFill>
                  <a:srgbClr val="363600"/>
                </a:solidFill>
              </a:rPr>
              <a:t>Sestre </a:t>
            </a:r>
            <a:r>
              <a:rPr lang="en" sz="1000">
                <a:solidFill>
                  <a:srgbClr val="333300"/>
                </a:solidFill>
              </a:rPr>
              <a:t>daju </a:t>
            </a:r>
            <a:r>
              <a:rPr lang="en" sz="1000">
                <a:solidFill>
                  <a:srgbClr val="343400"/>
                </a:solidFill>
              </a:rPr>
              <a:t>lijekove pod </a:t>
            </a:r>
            <a:r>
              <a:rPr lang="en" sz="1000">
                <a:solidFill>
                  <a:srgbClr val="353500"/>
                </a:solidFill>
              </a:rPr>
              <a:t>vodstvom </a:t>
            </a:r>
            <a:r>
              <a:rPr lang="en" sz="1000">
                <a:solidFill>
                  <a:srgbClr val="343400"/>
                </a:solidFill>
              </a:rPr>
              <a:t>licenciranog </a:t>
            </a:r>
            <a:r>
              <a:rPr lang="en" sz="1000">
                <a:solidFill>
                  <a:srgbClr val="303000"/>
                </a:solidFill>
              </a:rPr>
              <a:t>liječnika </a:t>
            </a:r>
            <a:r>
              <a:rPr lang="en" sz="1000">
                <a:solidFill>
                  <a:srgbClr val="3D3D00"/>
                </a:solidFill>
              </a:rPr>
              <a:t>ili </a:t>
            </a:r>
            <a:r>
              <a:rPr lang="en" sz="1000">
                <a:solidFill>
                  <a:srgbClr val="303000"/>
                </a:solidFill>
              </a:rPr>
              <a:t>liječnika </a:t>
            </a:r>
            <a:r>
              <a:rPr lang="en" sz="1000">
                <a:solidFill>
                  <a:srgbClr val="373700"/>
                </a:solidFill>
              </a:rPr>
              <a:t>asistent</a:t>
            </a:r>
            <a:r>
              <a:rPr lang="en" sz="1000">
                <a:solidFill>
                  <a:srgbClr val="FAFA00"/>
                </a:solidFill>
              </a:rPr>
              <a:t>. </a:t>
            </a:r>
            <a:r>
              <a:rPr lang="en" sz="1000">
                <a:solidFill>
                  <a:srgbClr val="2F2F00"/>
                </a:solidFill>
              </a:rPr>
              <a:t>To </a:t>
            </a:r>
            <a:r>
              <a:rPr lang="en" sz="1000">
                <a:solidFill>
                  <a:srgbClr val="383800"/>
                </a:solidFill>
              </a:rPr>
              <a:t>može </a:t>
            </a:r>
            <a:r>
              <a:rPr lang="en" sz="1000">
                <a:solidFill>
                  <a:srgbClr val="333300"/>
                </a:solidFill>
              </a:rPr>
              <a:t>uključivati udahnue </a:t>
            </a:r>
            <a:r>
              <a:rPr lang="en" sz="1000">
                <a:solidFill>
                  <a:srgbClr val="353500"/>
                </a:solidFill>
              </a:rPr>
              <a:t>tretmane </a:t>
            </a:r>
            <a:r>
              <a:rPr lang="en" sz="1000">
                <a:solidFill>
                  <a:srgbClr val="333300"/>
                </a:solidFill>
              </a:rPr>
              <a:t>disanja</a:t>
            </a:r>
            <a:r>
              <a:rPr lang="en" sz="1000">
                <a:solidFill>
                  <a:srgbClr val="2D2D00"/>
                </a:solidFill>
              </a:rPr>
              <a:t>, </a:t>
            </a:r>
            <a:r>
              <a:rPr lang="en" sz="1000">
                <a:solidFill>
                  <a:srgbClr val="353500"/>
                </a:solidFill>
              </a:rPr>
              <a:t>oralne </a:t>
            </a:r>
            <a:r>
              <a:rPr lang="en" sz="1000">
                <a:solidFill>
                  <a:srgbClr val="343400"/>
                </a:solidFill>
              </a:rPr>
              <a:t>lijekove </a:t>
            </a:r>
            <a:r>
              <a:rPr lang="en" sz="1000">
                <a:solidFill>
                  <a:srgbClr val="323200"/>
                </a:solidFill>
              </a:rPr>
              <a:t>i ubrizgavaju </a:t>
            </a:r>
            <a:r>
              <a:rPr lang="en" sz="1000">
                <a:solidFill>
                  <a:srgbClr val="333300"/>
                </a:solidFill>
              </a:rPr>
              <a:t>lijekove </a:t>
            </a:r>
            <a:r>
              <a:rPr lang="en" sz="1000">
                <a:solidFill>
                  <a:srgbClr val="343400"/>
                </a:solidFill>
              </a:rPr>
              <a:t>kao </a:t>
            </a:r>
            <a:r>
              <a:rPr lang="en" sz="1000">
                <a:solidFill>
                  <a:srgbClr val="373700"/>
                </a:solidFill>
              </a:rPr>
              <a:t>što </a:t>
            </a:r>
            <a:r>
              <a:rPr lang="en" sz="1000">
                <a:solidFill>
                  <a:srgbClr val="353500"/>
                </a:solidFill>
              </a:rPr>
              <a:t>su </a:t>
            </a:r>
            <a:r>
              <a:rPr lang="en" sz="1000">
                <a:solidFill>
                  <a:srgbClr val="333300"/>
                </a:solidFill>
              </a:rPr>
              <a:t>steroidi.</a:t>
            </a:r>
            <a:r>
              <a:rPr lang="en" sz="1000">
                <a:solidFill>
                  <a:srgbClr val="212100"/>
                </a:solidFill>
              </a:rPr>
              <a:t> </a:t>
            </a:r>
            <a:endParaRPr sz="1000">
              <a:solidFill>
                <a:srgbClr val="212100"/>
              </a:solidFill>
            </a:endParaRPr>
          </a:p>
          <a:p>
            <a:pPr marL="0" lvl="0" indent="0" algn="l" rtl="0">
              <a:spcBef>
                <a:spcPts val="0"/>
              </a:spcBef>
              <a:spcAft>
                <a:spcPts val="0"/>
              </a:spcAft>
              <a:buNone/>
            </a:pPr>
            <a:endParaRPr sz="1600">
              <a:solidFill>
                <a:schemeClr val="dk1"/>
              </a:solidFill>
              <a:latin typeface="Nunito"/>
              <a:ea typeface="Nunito"/>
              <a:cs typeface="Nunito"/>
              <a:sym typeface="Nunito"/>
            </a:endParaRPr>
          </a:p>
        </p:txBody>
      </p:sp>
      <p:sp>
        <p:nvSpPr>
          <p:cNvPr id="944" name="Google Shape;944;p45"/>
          <p:cNvSpPr/>
          <p:nvPr/>
        </p:nvSpPr>
        <p:spPr>
          <a:xfrm rot="-3599922">
            <a:off x="3950283" y="1149995"/>
            <a:ext cx="1300997" cy="1590104"/>
          </a:xfrm>
          <a:custGeom>
            <a:avLst/>
            <a:gdLst/>
            <a:ahLst/>
            <a:cxnLst/>
            <a:rect l="l" t="t" r="r" b="b"/>
            <a:pathLst>
              <a:path w="38009" h="31951" extrusionOk="0">
                <a:moveTo>
                  <a:pt x="13242" y="0"/>
                </a:moveTo>
                <a:cubicBezTo>
                  <a:pt x="6941" y="0"/>
                  <a:pt x="1" y="5675"/>
                  <a:pt x="1528" y="12202"/>
                </a:cubicBezTo>
                <a:lnTo>
                  <a:pt x="4012" y="17170"/>
                </a:lnTo>
                <a:cubicBezTo>
                  <a:pt x="7276" y="21581"/>
                  <a:pt x="2698" y="27584"/>
                  <a:pt x="8813" y="30637"/>
                </a:cubicBezTo>
                <a:cubicBezTo>
                  <a:pt x="10646" y="31548"/>
                  <a:pt x="13001" y="31951"/>
                  <a:pt x="15538" y="31951"/>
                </a:cubicBezTo>
                <a:cubicBezTo>
                  <a:pt x="21650" y="31951"/>
                  <a:pt x="28822" y="29614"/>
                  <a:pt x="32317" y="26426"/>
                </a:cubicBezTo>
                <a:cubicBezTo>
                  <a:pt x="34779" y="24187"/>
                  <a:pt x="38009" y="20155"/>
                  <a:pt x="37162" y="16479"/>
                </a:cubicBezTo>
                <a:cubicBezTo>
                  <a:pt x="36561" y="13928"/>
                  <a:pt x="33921" y="12803"/>
                  <a:pt x="31604" y="12034"/>
                </a:cubicBezTo>
                <a:cubicBezTo>
                  <a:pt x="28752" y="11088"/>
                  <a:pt x="25923" y="11288"/>
                  <a:pt x="23695" y="9094"/>
                </a:cubicBezTo>
                <a:cubicBezTo>
                  <a:pt x="22258" y="7679"/>
                  <a:pt x="21768" y="6042"/>
                  <a:pt x="20788" y="4315"/>
                </a:cubicBezTo>
                <a:cubicBezTo>
                  <a:pt x="19057" y="1269"/>
                  <a:pt x="16221" y="0"/>
                  <a:pt x="13242" y="0"/>
                </a:cubicBezTo>
                <a:close/>
              </a:path>
            </a:pathLst>
          </a:custGeom>
          <a:solidFill>
            <a:schemeClr val="lt1">
              <a:alpha val="458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rot="7200071">
            <a:off x="3934121" y="3099377"/>
            <a:ext cx="1243610" cy="1587964"/>
          </a:xfrm>
          <a:custGeom>
            <a:avLst/>
            <a:gdLst/>
            <a:ahLst/>
            <a:cxnLst/>
            <a:rect l="l" t="t" r="r" b="b"/>
            <a:pathLst>
              <a:path w="38009" h="31951" extrusionOk="0">
                <a:moveTo>
                  <a:pt x="13242" y="0"/>
                </a:moveTo>
                <a:cubicBezTo>
                  <a:pt x="6941" y="0"/>
                  <a:pt x="1" y="5675"/>
                  <a:pt x="1528" y="12202"/>
                </a:cubicBezTo>
                <a:lnTo>
                  <a:pt x="4012" y="17170"/>
                </a:lnTo>
                <a:cubicBezTo>
                  <a:pt x="7276" y="21581"/>
                  <a:pt x="2698" y="27584"/>
                  <a:pt x="8813" y="30637"/>
                </a:cubicBezTo>
                <a:cubicBezTo>
                  <a:pt x="10646" y="31548"/>
                  <a:pt x="13001" y="31951"/>
                  <a:pt x="15538" y="31951"/>
                </a:cubicBezTo>
                <a:cubicBezTo>
                  <a:pt x="21650" y="31951"/>
                  <a:pt x="28822" y="29614"/>
                  <a:pt x="32317" y="26426"/>
                </a:cubicBezTo>
                <a:cubicBezTo>
                  <a:pt x="34779" y="24187"/>
                  <a:pt x="38009" y="20155"/>
                  <a:pt x="37162" y="16479"/>
                </a:cubicBezTo>
                <a:cubicBezTo>
                  <a:pt x="36561" y="13928"/>
                  <a:pt x="33921" y="12803"/>
                  <a:pt x="31604" y="12034"/>
                </a:cubicBezTo>
                <a:cubicBezTo>
                  <a:pt x="28752" y="11088"/>
                  <a:pt x="25923" y="11288"/>
                  <a:pt x="23695" y="9094"/>
                </a:cubicBezTo>
                <a:cubicBezTo>
                  <a:pt x="22258" y="7679"/>
                  <a:pt x="21768" y="6042"/>
                  <a:pt x="20788" y="4315"/>
                </a:cubicBezTo>
                <a:cubicBezTo>
                  <a:pt x="19057" y="1269"/>
                  <a:pt x="16221" y="0"/>
                  <a:pt x="13242" y="0"/>
                </a:cubicBezTo>
                <a:close/>
              </a:path>
            </a:pathLst>
          </a:custGeom>
          <a:solidFill>
            <a:schemeClr val="lt1">
              <a:alpha val="458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txBox="1"/>
          <p:nvPr/>
        </p:nvSpPr>
        <p:spPr>
          <a:xfrm>
            <a:off x="1128950" y="1641850"/>
            <a:ext cx="2458200" cy="360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500" b="1">
                <a:solidFill>
                  <a:schemeClr val="accent3"/>
                </a:solidFill>
                <a:latin typeface="Nunito"/>
                <a:ea typeface="Nunito"/>
                <a:cs typeface="Nunito"/>
                <a:sym typeface="Nunito"/>
              </a:rPr>
              <a:t>Mjerenje funkcije pluća</a:t>
            </a:r>
            <a:endParaRPr sz="1500" b="1">
              <a:solidFill>
                <a:schemeClr val="accent3"/>
              </a:solidFill>
              <a:latin typeface="Nunito"/>
              <a:ea typeface="Nunito"/>
              <a:cs typeface="Nunito"/>
              <a:sym typeface="Nunito"/>
            </a:endParaRPr>
          </a:p>
        </p:txBody>
      </p:sp>
      <p:sp>
        <p:nvSpPr>
          <p:cNvPr id="947" name="Google Shape;947;p45"/>
          <p:cNvSpPr txBox="1"/>
          <p:nvPr/>
        </p:nvSpPr>
        <p:spPr>
          <a:xfrm>
            <a:off x="1128950" y="3409050"/>
            <a:ext cx="2458200" cy="360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500" b="1">
                <a:solidFill>
                  <a:schemeClr val="accent3"/>
                </a:solidFill>
                <a:latin typeface="Nunito"/>
                <a:ea typeface="Nunito"/>
                <a:cs typeface="Nunito"/>
                <a:sym typeface="Nunito"/>
              </a:rPr>
              <a:t>Stvarabje akcijskog plana </a:t>
            </a:r>
            <a:endParaRPr sz="1500" b="1">
              <a:solidFill>
                <a:schemeClr val="accent3"/>
              </a:solidFill>
              <a:latin typeface="Nunito"/>
              <a:ea typeface="Nunito"/>
              <a:cs typeface="Nunito"/>
              <a:sym typeface="Nunito"/>
            </a:endParaRPr>
          </a:p>
        </p:txBody>
      </p:sp>
      <p:sp>
        <p:nvSpPr>
          <p:cNvPr id="948" name="Google Shape;948;p45"/>
          <p:cNvSpPr txBox="1"/>
          <p:nvPr/>
        </p:nvSpPr>
        <p:spPr>
          <a:xfrm>
            <a:off x="5556850" y="1641850"/>
            <a:ext cx="2458200" cy="36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accent3"/>
                </a:solidFill>
                <a:latin typeface="Nunito"/>
                <a:ea typeface="Nunito"/>
                <a:cs typeface="Nunito"/>
                <a:sym typeface="Nunito"/>
              </a:rPr>
              <a:t>Zalaganje za pacijente</a:t>
            </a:r>
            <a:endParaRPr sz="1500" b="1">
              <a:solidFill>
                <a:schemeClr val="accent3"/>
              </a:solidFill>
              <a:latin typeface="Nunito"/>
              <a:ea typeface="Nunito"/>
              <a:cs typeface="Nunito"/>
              <a:sym typeface="Nunito"/>
            </a:endParaRPr>
          </a:p>
        </p:txBody>
      </p:sp>
      <p:sp>
        <p:nvSpPr>
          <p:cNvPr id="949" name="Google Shape;949;p45"/>
          <p:cNvSpPr txBox="1"/>
          <p:nvPr/>
        </p:nvSpPr>
        <p:spPr>
          <a:xfrm>
            <a:off x="5556850" y="3404063"/>
            <a:ext cx="2458200" cy="36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accent3"/>
                </a:solidFill>
                <a:latin typeface="Nunito"/>
                <a:ea typeface="Nunito"/>
                <a:cs typeface="Nunito"/>
                <a:sym typeface="Nunito"/>
              </a:rPr>
              <a:t>Administracija lijekova</a:t>
            </a:r>
            <a:endParaRPr sz="1500" b="1">
              <a:solidFill>
                <a:schemeClr val="accent3"/>
              </a:solidFill>
              <a:latin typeface="Nunito"/>
              <a:ea typeface="Nunito"/>
              <a:cs typeface="Nunito"/>
              <a:sym typeface="Nunito"/>
            </a:endParaRPr>
          </a:p>
        </p:txBody>
      </p:sp>
      <p:grpSp>
        <p:nvGrpSpPr>
          <p:cNvPr id="950" name="Google Shape;950;p45"/>
          <p:cNvGrpSpPr/>
          <p:nvPr/>
        </p:nvGrpSpPr>
        <p:grpSpPr>
          <a:xfrm>
            <a:off x="4750141" y="1896607"/>
            <a:ext cx="280337" cy="278801"/>
            <a:chOff x="-6329100" y="3632100"/>
            <a:chExt cx="293025" cy="291450"/>
          </a:xfrm>
        </p:grpSpPr>
        <p:sp>
          <p:nvSpPr>
            <p:cNvPr id="951" name="Google Shape;951;p45"/>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952" name="Google Shape;952;p45"/>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953" name="Google Shape;953;p45"/>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nvGrpSpPr>
          <p:cNvPr id="954" name="Google Shape;954;p45"/>
          <p:cNvGrpSpPr/>
          <p:nvPr/>
        </p:nvGrpSpPr>
        <p:grpSpPr>
          <a:xfrm>
            <a:off x="4102079" y="3697469"/>
            <a:ext cx="281102" cy="278801"/>
            <a:chOff x="-2310650" y="3958175"/>
            <a:chExt cx="293825" cy="291450"/>
          </a:xfrm>
        </p:grpSpPr>
        <p:sp>
          <p:nvSpPr>
            <p:cNvPr id="955" name="Google Shape;955;p45"/>
            <p:cNvSpPr/>
            <p:nvPr/>
          </p:nvSpPr>
          <p:spPr>
            <a:xfrm>
              <a:off x="-2310650" y="3958175"/>
              <a:ext cx="185925" cy="118950"/>
            </a:xfrm>
            <a:custGeom>
              <a:avLst/>
              <a:gdLst/>
              <a:ahLst/>
              <a:cxnLst/>
              <a:rect l="l" t="t" r="r" b="b"/>
              <a:pathLst>
                <a:path w="7437" h="4758" extrusionOk="0">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956" name="Google Shape;956;p45"/>
            <p:cNvSpPr/>
            <p:nvPr/>
          </p:nvSpPr>
          <p:spPr>
            <a:xfrm>
              <a:off x="-2309075" y="3992050"/>
              <a:ext cx="292250" cy="257575"/>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nvGrpSpPr>
          <p:cNvPr id="957" name="Google Shape;957;p45"/>
          <p:cNvGrpSpPr/>
          <p:nvPr/>
        </p:nvGrpSpPr>
        <p:grpSpPr>
          <a:xfrm>
            <a:off x="4742607" y="3697469"/>
            <a:ext cx="295405" cy="278801"/>
            <a:chOff x="-1960150" y="3956600"/>
            <a:chExt cx="308775" cy="291450"/>
          </a:xfrm>
        </p:grpSpPr>
        <p:sp>
          <p:nvSpPr>
            <p:cNvPr id="958" name="Google Shape;958;p45"/>
            <p:cNvSpPr/>
            <p:nvPr/>
          </p:nvSpPr>
          <p:spPr>
            <a:xfrm>
              <a:off x="-1960150" y="3956600"/>
              <a:ext cx="308775" cy="51275"/>
            </a:xfrm>
            <a:custGeom>
              <a:avLst/>
              <a:gdLst/>
              <a:ahLst/>
              <a:cxnLst/>
              <a:rect l="l" t="t" r="r" b="b"/>
              <a:pathLst>
                <a:path w="12351" h="2051" extrusionOk="0">
                  <a:moveTo>
                    <a:pt x="1355" y="1"/>
                  </a:moveTo>
                  <a:cubicBezTo>
                    <a:pt x="1" y="1"/>
                    <a:pt x="32" y="2049"/>
                    <a:pt x="1355" y="2049"/>
                  </a:cubicBezTo>
                  <a:lnTo>
                    <a:pt x="11027" y="2049"/>
                  </a:lnTo>
                  <a:cubicBezTo>
                    <a:pt x="11047" y="2050"/>
                    <a:pt x="11066" y="2050"/>
                    <a:pt x="11085" y="2050"/>
                  </a:cubicBezTo>
                  <a:cubicBezTo>
                    <a:pt x="12350" y="2050"/>
                    <a:pt x="12331" y="1"/>
                    <a:pt x="11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959" name="Google Shape;959;p45"/>
            <p:cNvSpPr/>
            <p:nvPr/>
          </p:nvSpPr>
          <p:spPr>
            <a:xfrm>
              <a:off x="-1934950" y="4025925"/>
              <a:ext cx="256000" cy="222125"/>
            </a:xfrm>
            <a:custGeom>
              <a:avLst/>
              <a:gdLst/>
              <a:ahLst/>
              <a:cxnLst/>
              <a:rect l="l" t="t" r="r" b="b"/>
              <a:pathLst>
                <a:path w="10240" h="8885" extrusionOk="0">
                  <a:moveTo>
                    <a:pt x="8570" y="756"/>
                  </a:moveTo>
                  <a:cubicBezTo>
                    <a:pt x="8759" y="756"/>
                    <a:pt x="8917" y="914"/>
                    <a:pt x="8917" y="1103"/>
                  </a:cubicBezTo>
                  <a:lnTo>
                    <a:pt x="8917" y="1765"/>
                  </a:lnTo>
                  <a:cubicBezTo>
                    <a:pt x="8917" y="1995"/>
                    <a:pt x="8737" y="2116"/>
                    <a:pt x="8558" y="2116"/>
                  </a:cubicBezTo>
                  <a:cubicBezTo>
                    <a:pt x="8419" y="2116"/>
                    <a:pt x="8279" y="2042"/>
                    <a:pt x="8224" y="1891"/>
                  </a:cubicBezTo>
                  <a:lnTo>
                    <a:pt x="6081" y="4065"/>
                  </a:lnTo>
                  <a:cubicBezTo>
                    <a:pt x="6018" y="4112"/>
                    <a:pt x="5924" y="4135"/>
                    <a:pt x="5833" y="4135"/>
                  </a:cubicBezTo>
                  <a:cubicBezTo>
                    <a:pt x="5743" y="4135"/>
                    <a:pt x="5656" y="4112"/>
                    <a:pt x="5609" y="4065"/>
                  </a:cubicBezTo>
                  <a:lnTo>
                    <a:pt x="3781" y="2237"/>
                  </a:lnTo>
                  <a:lnTo>
                    <a:pt x="1986" y="4065"/>
                  </a:lnTo>
                  <a:cubicBezTo>
                    <a:pt x="1912" y="4138"/>
                    <a:pt x="1831" y="4168"/>
                    <a:pt x="1752" y="4168"/>
                  </a:cubicBezTo>
                  <a:cubicBezTo>
                    <a:pt x="1493" y="4168"/>
                    <a:pt x="1271" y="3834"/>
                    <a:pt x="1513" y="3592"/>
                  </a:cubicBezTo>
                  <a:lnTo>
                    <a:pt x="3561" y="1544"/>
                  </a:lnTo>
                  <a:cubicBezTo>
                    <a:pt x="3624" y="1481"/>
                    <a:pt x="3711" y="1450"/>
                    <a:pt x="3797" y="1450"/>
                  </a:cubicBezTo>
                  <a:cubicBezTo>
                    <a:pt x="3884" y="1450"/>
                    <a:pt x="3970" y="1481"/>
                    <a:pt x="4033" y="1544"/>
                  </a:cubicBezTo>
                  <a:lnTo>
                    <a:pt x="5829" y="3340"/>
                  </a:lnTo>
                  <a:lnTo>
                    <a:pt x="7783" y="1418"/>
                  </a:lnTo>
                  <a:cubicBezTo>
                    <a:pt x="7404" y="1292"/>
                    <a:pt x="7499" y="756"/>
                    <a:pt x="7877" y="756"/>
                  </a:cubicBezTo>
                  <a:close/>
                  <a:moveTo>
                    <a:pt x="5136" y="7562"/>
                  </a:moveTo>
                  <a:cubicBezTo>
                    <a:pt x="5325" y="7562"/>
                    <a:pt x="5483" y="7719"/>
                    <a:pt x="5483" y="7908"/>
                  </a:cubicBezTo>
                  <a:cubicBezTo>
                    <a:pt x="5483" y="8097"/>
                    <a:pt x="5325" y="8255"/>
                    <a:pt x="5136" y="8255"/>
                  </a:cubicBezTo>
                  <a:cubicBezTo>
                    <a:pt x="4916" y="8255"/>
                    <a:pt x="4758" y="8097"/>
                    <a:pt x="4758" y="7908"/>
                  </a:cubicBezTo>
                  <a:cubicBezTo>
                    <a:pt x="4758" y="7719"/>
                    <a:pt x="4916" y="7562"/>
                    <a:pt x="5136" y="7562"/>
                  </a:cubicBezTo>
                  <a:close/>
                  <a:moveTo>
                    <a:pt x="1" y="0"/>
                  </a:moveTo>
                  <a:lnTo>
                    <a:pt x="1" y="5167"/>
                  </a:lnTo>
                  <a:cubicBezTo>
                    <a:pt x="1" y="5703"/>
                    <a:pt x="442" y="6175"/>
                    <a:pt x="1040" y="6175"/>
                  </a:cubicBezTo>
                  <a:lnTo>
                    <a:pt x="4758" y="6175"/>
                  </a:lnTo>
                  <a:lnTo>
                    <a:pt x="4758" y="6931"/>
                  </a:lnTo>
                  <a:cubicBezTo>
                    <a:pt x="4380" y="7089"/>
                    <a:pt x="4096" y="7436"/>
                    <a:pt x="4096" y="7877"/>
                  </a:cubicBezTo>
                  <a:cubicBezTo>
                    <a:pt x="4096" y="8412"/>
                    <a:pt x="4569" y="8885"/>
                    <a:pt x="5136" y="8885"/>
                  </a:cubicBezTo>
                  <a:cubicBezTo>
                    <a:pt x="5672" y="8885"/>
                    <a:pt x="6144" y="8412"/>
                    <a:pt x="6144" y="7877"/>
                  </a:cubicBezTo>
                  <a:cubicBezTo>
                    <a:pt x="6144" y="7436"/>
                    <a:pt x="5861" y="7057"/>
                    <a:pt x="5483" y="6931"/>
                  </a:cubicBezTo>
                  <a:lnTo>
                    <a:pt x="5483" y="6175"/>
                  </a:lnTo>
                  <a:lnTo>
                    <a:pt x="9232" y="6175"/>
                  </a:lnTo>
                  <a:cubicBezTo>
                    <a:pt x="9767" y="6175"/>
                    <a:pt x="10240" y="5703"/>
                    <a:pt x="10240" y="5167"/>
                  </a:cubicBezTo>
                  <a:lnTo>
                    <a:pt x="10240" y="0"/>
                  </a:lnTo>
                  <a:cubicBezTo>
                    <a:pt x="10114" y="32"/>
                    <a:pt x="10019" y="32"/>
                    <a:pt x="9893" y="32"/>
                  </a:cubicBezTo>
                  <a:lnTo>
                    <a:pt x="347" y="32"/>
                  </a:lnTo>
                  <a:cubicBezTo>
                    <a:pt x="253" y="32"/>
                    <a:pt x="127" y="3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nvGrpSpPr>
          <p:cNvPr id="960" name="Google Shape;960;p45"/>
          <p:cNvGrpSpPr/>
          <p:nvPr/>
        </p:nvGrpSpPr>
        <p:grpSpPr>
          <a:xfrm>
            <a:off x="4100584" y="1896045"/>
            <a:ext cx="284092" cy="279925"/>
            <a:chOff x="-5254775" y="3631325"/>
            <a:chExt cx="296950" cy="292625"/>
          </a:xfrm>
        </p:grpSpPr>
        <p:sp>
          <p:nvSpPr>
            <p:cNvPr id="961" name="Google Shape;961;p45"/>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962" name="Google Shape;962;p45"/>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963" name="Google Shape;963;p45"/>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964" name="Google Shape;964;p45"/>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965" name="Google Shape;965;p45"/>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966" name="Google Shape;966;p45"/>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967" name="Google Shape;967;p45"/>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sp>
        <p:nvSpPr>
          <p:cNvPr id="968" name="Google Shape;968;p45"/>
          <p:cNvSpPr txBox="1">
            <a:spLocks noGrp="1"/>
          </p:cNvSpPr>
          <p:nvPr>
            <p:ph type="title"/>
          </p:nvPr>
        </p:nvSpPr>
        <p:spPr>
          <a:xfrm>
            <a:off x="2240350" y="272070"/>
            <a:ext cx="4663200" cy="75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Uloga mst</a:t>
            </a:r>
            <a:endParaRPr/>
          </a:p>
        </p:txBody>
      </p:sp>
      <p:sp>
        <p:nvSpPr>
          <p:cNvPr id="969" name="Google Shape;969;p45"/>
          <p:cNvSpPr txBox="1">
            <a:spLocks noGrp="1"/>
          </p:cNvSpPr>
          <p:nvPr>
            <p:ph type="title" idx="9"/>
          </p:nvPr>
        </p:nvSpPr>
        <p:spPr>
          <a:xfrm>
            <a:off x="2908480" y="1264136"/>
            <a:ext cx="722400" cy="35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veat"/>
                <a:ea typeface="Caveat"/>
                <a:cs typeface="Caveat"/>
                <a:sym typeface="Caveat"/>
              </a:rPr>
              <a:t>01</a:t>
            </a:r>
            <a:endParaRPr>
              <a:latin typeface="Caveat"/>
              <a:ea typeface="Caveat"/>
              <a:cs typeface="Caveat"/>
              <a:sym typeface="Caveat"/>
            </a:endParaRPr>
          </a:p>
        </p:txBody>
      </p:sp>
      <p:sp>
        <p:nvSpPr>
          <p:cNvPr id="970" name="Google Shape;970;p45"/>
          <p:cNvSpPr txBox="1">
            <a:spLocks noGrp="1"/>
          </p:cNvSpPr>
          <p:nvPr>
            <p:ph type="title" idx="13"/>
          </p:nvPr>
        </p:nvSpPr>
        <p:spPr>
          <a:xfrm>
            <a:off x="5434490" y="1264136"/>
            <a:ext cx="722400" cy="35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veat"/>
                <a:ea typeface="Caveat"/>
                <a:cs typeface="Caveat"/>
                <a:sym typeface="Caveat"/>
              </a:rPr>
              <a:t>02</a:t>
            </a:r>
            <a:endParaRPr>
              <a:latin typeface="Caveat"/>
              <a:ea typeface="Caveat"/>
              <a:cs typeface="Caveat"/>
              <a:sym typeface="Caveat"/>
            </a:endParaRPr>
          </a:p>
        </p:txBody>
      </p:sp>
      <p:sp>
        <p:nvSpPr>
          <p:cNvPr id="971" name="Google Shape;971;p45"/>
          <p:cNvSpPr txBox="1">
            <a:spLocks noGrp="1"/>
          </p:cNvSpPr>
          <p:nvPr>
            <p:ph type="title" idx="14"/>
          </p:nvPr>
        </p:nvSpPr>
        <p:spPr>
          <a:xfrm>
            <a:off x="2911457" y="3031549"/>
            <a:ext cx="722400" cy="35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veat"/>
                <a:ea typeface="Caveat"/>
                <a:cs typeface="Caveat"/>
                <a:sym typeface="Caveat"/>
              </a:rPr>
              <a:t>03</a:t>
            </a:r>
            <a:endParaRPr>
              <a:latin typeface="Caveat"/>
              <a:ea typeface="Caveat"/>
              <a:cs typeface="Caveat"/>
              <a:sym typeface="Caveat"/>
            </a:endParaRPr>
          </a:p>
        </p:txBody>
      </p:sp>
      <p:sp>
        <p:nvSpPr>
          <p:cNvPr id="972" name="Google Shape;972;p45"/>
          <p:cNvSpPr txBox="1">
            <a:spLocks noGrp="1"/>
          </p:cNvSpPr>
          <p:nvPr>
            <p:ph type="title" idx="15"/>
          </p:nvPr>
        </p:nvSpPr>
        <p:spPr>
          <a:xfrm>
            <a:off x="5434490" y="3031549"/>
            <a:ext cx="722400" cy="35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veat"/>
                <a:ea typeface="Caveat"/>
                <a:cs typeface="Caveat"/>
                <a:sym typeface="Caveat"/>
              </a:rPr>
              <a:t>04</a:t>
            </a:r>
            <a:endParaRPr>
              <a:latin typeface="Caveat"/>
              <a:ea typeface="Caveat"/>
              <a:cs typeface="Caveat"/>
              <a:sym typeface="Cave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976"/>
        <p:cNvGrpSpPr/>
        <p:nvPr/>
      </p:nvGrpSpPr>
      <p:grpSpPr>
        <a:xfrm>
          <a:off x="0" y="0"/>
          <a:ext cx="0" cy="0"/>
          <a:chOff x="0" y="0"/>
          <a:chExt cx="0" cy="0"/>
        </a:xfrm>
      </p:grpSpPr>
      <p:sp>
        <p:nvSpPr>
          <p:cNvPr id="977" name="Google Shape;977;p46"/>
          <p:cNvSpPr txBox="1">
            <a:spLocks noGrp="1"/>
          </p:cNvSpPr>
          <p:nvPr>
            <p:ph type="title"/>
          </p:nvPr>
        </p:nvSpPr>
        <p:spPr>
          <a:xfrm>
            <a:off x="1473875" y="1586851"/>
            <a:ext cx="6364200" cy="1969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444444"/>
                </a:solidFill>
                <a:latin typeface="Caveat Regular"/>
                <a:ea typeface="Caveat Regular"/>
                <a:cs typeface="Caveat Regular"/>
                <a:sym typeface="Caveat Regular"/>
              </a:rPr>
              <a:t>  </a:t>
            </a:r>
            <a:endParaRPr sz="1200" i="1">
              <a:solidFill>
                <a:srgbClr val="000000"/>
              </a:solidFill>
              <a:latin typeface="Verdana"/>
              <a:ea typeface="Verdana"/>
              <a:cs typeface="Verdana"/>
              <a:sym typeface="Verdana"/>
            </a:endParaRPr>
          </a:p>
          <a:p>
            <a:pPr marL="0" lvl="0" indent="0" algn="just" rtl="0">
              <a:lnSpc>
                <a:spcPct val="115000"/>
              </a:lnSpc>
              <a:spcBef>
                <a:spcPts val="0"/>
              </a:spcBef>
              <a:spcAft>
                <a:spcPts val="0"/>
              </a:spcAft>
              <a:buNone/>
            </a:pPr>
            <a:r>
              <a:rPr lang="en" sz="1900">
                <a:solidFill>
                  <a:srgbClr val="444444"/>
                </a:solidFill>
                <a:latin typeface="Caveat Regular"/>
                <a:ea typeface="Caveat Regular"/>
                <a:cs typeface="Caveat Regular"/>
                <a:sym typeface="Caveat Regular"/>
              </a:rPr>
              <a:t>Epidemiološki podaci sugerirsu da prevalenca astme raste kontinuirano od 1970. godine. Procijenjuje se da u svijetu od astme boluje oko 235 miliona ljudi. Uprkos rastućoj prevalenci oboljenja, zabilježen je pad mortaliteta.</a:t>
            </a:r>
            <a:endParaRPr sz="1900">
              <a:solidFill>
                <a:srgbClr val="444444"/>
              </a:solidFill>
              <a:latin typeface="Caveat Regular"/>
              <a:ea typeface="Caveat Regular"/>
              <a:cs typeface="Caveat Regular"/>
              <a:sym typeface="Caveat Regular"/>
            </a:endParaRPr>
          </a:p>
          <a:p>
            <a:pPr marL="0" lvl="0" indent="0" algn="ctr" rtl="0">
              <a:spcBef>
                <a:spcPts val="800"/>
              </a:spcBef>
              <a:spcAft>
                <a:spcPts val="0"/>
              </a:spcAft>
              <a:buNone/>
            </a:pPr>
            <a:endParaRPr/>
          </a:p>
        </p:txBody>
      </p:sp>
      <p:sp>
        <p:nvSpPr>
          <p:cNvPr id="978" name="Google Shape;978;p46"/>
          <p:cNvSpPr/>
          <p:nvPr/>
        </p:nvSpPr>
        <p:spPr>
          <a:xfrm>
            <a:off x="2560783" y="233392"/>
            <a:ext cx="95702" cy="9169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6"/>
          <p:cNvSpPr/>
          <p:nvPr/>
        </p:nvSpPr>
        <p:spPr>
          <a:xfrm>
            <a:off x="6362046" y="233231"/>
            <a:ext cx="95060" cy="91856"/>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6"/>
          <p:cNvSpPr/>
          <p:nvPr/>
        </p:nvSpPr>
        <p:spPr>
          <a:xfrm>
            <a:off x="-13710" y="1044872"/>
            <a:ext cx="3337" cy="57908"/>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1" name="Google Shape;981;p46"/>
          <p:cNvGrpSpPr/>
          <p:nvPr/>
        </p:nvGrpSpPr>
        <p:grpSpPr>
          <a:xfrm>
            <a:off x="-13673" y="4130835"/>
            <a:ext cx="419288" cy="996540"/>
            <a:chOff x="-13673" y="4130835"/>
            <a:chExt cx="419288" cy="996540"/>
          </a:xfrm>
        </p:grpSpPr>
        <p:sp>
          <p:nvSpPr>
            <p:cNvPr id="982" name="Google Shape;982;p46"/>
            <p:cNvSpPr/>
            <p:nvPr/>
          </p:nvSpPr>
          <p:spPr>
            <a:xfrm>
              <a:off x="201528" y="4130835"/>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6"/>
            <p:cNvSpPr/>
            <p:nvPr/>
          </p:nvSpPr>
          <p:spPr>
            <a:xfrm rot="10800000">
              <a:off x="-13673" y="4333468"/>
              <a:ext cx="419288" cy="793907"/>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46"/>
          <p:cNvGrpSpPr/>
          <p:nvPr/>
        </p:nvGrpSpPr>
        <p:grpSpPr>
          <a:xfrm>
            <a:off x="6192899" y="-6901"/>
            <a:ext cx="2137143" cy="932774"/>
            <a:chOff x="6192899" y="-6901"/>
            <a:chExt cx="2137143" cy="932774"/>
          </a:xfrm>
        </p:grpSpPr>
        <p:sp>
          <p:nvSpPr>
            <p:cNvPr id="985" name="Google Shape;985;p46"/>
            <p:cNvSpPr/>
            <p:nvPr/>
          </p:nvSpPr>
          <p:spPr>
            <a:xfrm>
              <a:off x="8205131" y="352640"/>
              <a:ext cx="95734" cy="9169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6"/>
            <p:cNvSpPr/>
            <p:nvPr/>
          </p:nvSpPr>
          <p:spPr>
            <a:xfrm>
              <a:off x="6192899" y="-6901"/>
              <a:ext cx="2137143" cy="932770"/>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6"/>
            <p:cNvSpPr/>
            <p:nvPr/>
          </p:nvSpPr>
          <p:spPr>
            <a:xfrm>
              <a:off x="6783586" y="779491"/>
              <a:ext cx="163588"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46"/>
          <p:cNvGrpSpPr/>
          <p:nvPr/>
        </p:nvGrpSpPr>
        <p:grpSpPr>
          <a:xfrm>
            <a:off x="-10405" y="-6911"/>
            <a:ext cx="1565937" cy="1208838"/>
            <a:chOff x="-10405" y="-6911"/>
            <a:chExt cx="1565937" cy="1208838"/>
          </a:xfrm>
        </p:grpSpPr>
        <p:sp>
          <p:nvSpPr>
            <p:cNvPr id="989" name="Google Shape;989;p46"/>
            <p:cNvSpPr/>
            <p:nvPr/>
          </p:nvSpPr>
          <p:spPr>
            <a:xfrm>
              <a:off x="692715" y="1034242"/>
              <a:ext cx="186752" cy="16768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6"/>
            <p:cNvSpPr/>
            <p:nvPr/>
          </p:nvSpPr>
          <p:spPr>
            <a:xfrm>
              <a:off x="-10405"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6"/>
            <p:cNvSpPr/>
            <p:nvPr/>
          </p:nvSpPr>
          <p:spPr>
            <a:xfrm>
              <a:off x="1460434" y="494996"/>
              <a:ext cx="95097" cy="91873"/>
            </a:xfrm>
            <a:custGeom>
              <a:avLst/>
              <a:gdLst/>
              <a:ahLst/>
              <a:cxnLst/>
              <a:rect l="l" t="t" r="r" b="b"/>
              <a:pathLst>
                <a:path w="2963" h="2867" extrusionOk="0">
                  <a:moveTo>
                    <a:pt x="1254" y="0"/>
                  </a:moveTo>
                  <a:cubicBezTo>
                    <a:pt x="1047" y="0"/>
                    <a:pt x="845" y="50"/>
                    <a:pt x="663" y="166"/>
                  </a:cubicBezTo>
                  <a:cubicBezTo>
                    <a:pt x="436" y="311"/>
                    <a:pt x="291" y="559"/>
                    <a:pt x="208" y="808"/>
                  </a:cubicBezTo>
                  <a:cubicBezTo>
                    <a:pt x="1" y="1553"/>
                    <a:pt x="332" y="2651"/>
                    <a:pt x="1181" y="2838"/>
                  </a:cubicBezTo>
                  <a:cubicBezTo>
                    <a:pt x="1254" y="2858"/>
                    <a:pt x="1329" y="2867"/>
                    <a:pt x="1405" y="2867"/>
                  </a:cubicBezTo>
                  <a:cubicBezTo>
                    <a:pt x="1566" y="2867"/>
                    <a:pt x="1731" y="2825"/>
                    <a:pt x="1886" y="2755"/>
                  </a:cubicBezTo>
                  <a:cubicBezTo>
                    <a:pt x="1927" y="2734"/>
                    <a:pt x="1968" y="2713"/>
                    <a:pt x="2031" y="2672"/>
                  </a:cubicBezTo>
                  <a:cubicBezTo>
                    <a:pt x="2279" y="2527"/>
                    <a:pt x="2486" y="2299"/>
                    <a:pt x="2652" y="2071"/>
                  </a:cubicBezTo>
                  <a:cubicBezTo>
                    <a:pt x="2818" y="1864"/>
                    <a:pt x="2963" y="1615"/>
                    <a:pt x="2963" y="1367"/>
                  </a:cubicBezTo>
                  <a:cubicBezTo>
                    <a:pt x="2963" y="1160"/>
                    <a:pt x="2880" y="953"/>
                    <a:pt x="2756" y="808"/>
                  </a:cubicBezTo>
                  <a:cubicBezTo>
                    <a:pt x="2436" y="382"/>
                    <a:pt x="1826" y="0"/>
                    <a:pt x="1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46"/>
          <p:cNvGrpSpPr/>
          <p:nvPr/>
        </p:nvGrpSpPr>
        <p:grpSpPr>
          <a:xfrm>
            <a:off x="8330055" y="2962654"/>
            <a:ext cx="876144" cy="1723439"/>
            <a:chOff x="8274505" y="2671779"/>
            <a:chExt cx="876144" cy="1723439"/>
          </a:xfrm>
        </p:grpSpPr>
        <p:grpSp>
          <p:nvGrpSpPr>
            <p:cNvPr id="993" name="Google Shape;993;p46"/>
            <p:cNvGrpSpPr/>
            <p:nvPr/>
          </p:nvGrpSpPr>
          <p:grpSpPr>
            <a:xfrm rot="5400000">
              <a:off x="7983051" y="2963234"/>
              <a:ext cx="1459053" cy="876144"/>
              <a:chOff x="2960200" y="1284875"/>
              <a:chExt cx="3360325" cy="2018300"/>
            </a:xfrm>
          </p:grpSpPr>
          <p:sp>
            <p:nvSpPr>
              <p:cNvPr id="994" name="Google Shape;994;p46"/>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6"/>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6"/>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6"/>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8" name="Google Shape;998;p46"/>
            <p:cNvSpPr/>
            <p:nvPr/>
          </p:nvSpPr>
          <p:spPr>
            <a:xfrm>
              <a:off x="8536111" y="4303730"/>
              <a:ext cx="95739" cy="91488"/>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 name="Google Shape;999;p46"/>
          <p:cNvGrpSpPr/>
          <p:nvPr/>
        </p:nvGrpSpPr>
        <p:grpSpPr>
          <a:xfrm>
            <a:off x="3045208" y="-6822"/>
            <a:ext cx="1980959" cy="1231412"/>
            <a:chOff x="3045330" y="-6829"/>
            <a:chExt cx="2308272" cy="1614331"/>
          </a:xfrm>
        </p:grpSpPr>
        <p:sp>
          <p:nvSpPr>
            <p:cNvPr id="1000" name="Google Shape;1000;p46"/>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DE6"/>
                </a:solidFill>
              </a:endParaRPr>
            </a:p>
          </p:txBody>
        </p:sp>
        <p:sp>
          <p:nvSpPr>
            <p:cNvPr id="1001" name="Google Shape;1001;p46"/>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DE6"/>
                </a:solidFill>
              </a:endParaRPr>
            </a:p>
          </p:txBody>
        </p:sp>
        <p:sp>
          <p:nvSpPr>
            <p:cNvPr id="1002" name="Google Shape;1002;p46"/>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FEE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EDE6"/>
                </a:solidFill>
              </a:endParaRPr>
            </a:p>
          </p:txBody>
        </p:sp>
      </p:grpSp>
      <p:grpSp>
        <p:nvGrpSpPr>
          <p:cNvPr id="1003" name="Google Shape;1003;p46"/>
          <p:cNvGrpSpPr/>
          <p:nvPr/>
        </p:nvGrpSpPr>
        <p:grpSpPr>
          <a:xfrm>
            <a:off x="5568752" y="3990179"/>
            <a:ext cx="1457545" cy="1015821"/>
            <a:chOff x="5067485" y="3184487"/>
            <a:chExt cx="2457088" cy="2018722"/>
          </a:xfrm>
        </p:grpSpPr>
        <p:sp>
          <p:nvSpPr>
            <p:cNvPr id="1004" name="Google Shape;1004;p46"/>
            <p:cNvSpPr/>
            <p:nvPr/>
          </p:nvSpPr>
          <p:spPr>
            <a:xfrm rot="-6300039">
              <a:off x="5519061" y="3631610"/>
              <a:ext cx="1680248" cy="983233"/>
            </a:xfrm>
            <a:custGeom>
              <a:avLst/>
              <a:gdLst/>
              <a:ahLst/>
              <a:cxnLst/>
              <a:rect l="l" t="t" r="r" b="b"/>
              <a:pathLst>
                <a:path w="24574" h="14380" extrusionOk="0">
                  <a:moveTo>
                    <a:pt x="8268" y="1"/>
                  </a:moveTo>
                  <a:cubicBezTo>
                    <a:pt x="7225" y="1"/>
                    <a:pt x="6117" y="378"/>
                    <a:pt x="5203" y="762"/>
                  </a:cubicBezTo>
                  <a:cubicBezTo>
                    <a:pt x="4735" y="963"/>
                    <a:pt x="1" y="3113"/>
                    <a:pt x="45" y="3313"/>
                  </a:cubicBezTo>
                  <a:cubicBezTo>
                    <a:pt x="714" y="5898"/>
                    <a:pt x="1950" y="9417"/>
                    <a:pt x="4969" y="10543"/>
                  </a:cubicBezTo>
                  <a:cubicBezTo>
                    <a:pt x="5313" y="10669"/>
                    <a:pt x="5653" y="10717"/>
                    <a:pt x="5992" y="10717"/>
                  </a:cubicBezTo>
                  <a:cubicBezTo>
                    <a:pt x="6786" y="10717"/>
                    <a:pt x="7570" y="10456"/>
                    <a:pt x="8366" y="10331"/>
                  </a:cubicBezTo>
                  <a:cubicBezTo>
                    <a:pt x="8547" y="10305"/>
                    <a:pt x="8721" y="10292"/>
                    <a:pt x="8888" y="10292"/>
                  </a:cubicBezTo>
                  <a:cubicBezTo>
                    <a:pt x="9928" y="10292"/>
                    <a:pt x="10727" y="10784"/>
                    <a:pt x="11485" y="11590"/>
                  </a:cubicBezTo>
                  <a:cubicBezTo>
                    <a:pt x="12154" y="12291"/>
                    <a:pt x="12800" y="13082"/>
                    <a:pt x="13724" y="13361"/>
                  </a:cubicBezTo>
                  <a:cubicBezTo>
                    <a:pt x="13953" y="13427"/>
                    <a:pt x="14174" y="13454"/>
                    <a:pt x="14389" y="13454"/>
                  </a:cubicBezTo>
                  <a:cubicBezTo>
                    <a:pt x="15366" y="13454"/>
                    <a:pt x="16225" y="12893"/>
                    <a:pt x="17211" y="12893"/>
                  </a:cubicBezTo>
                  <a:cubicBezTo>
                    <a:pt x="17221" y="12893"/>
                    <a:pt x="17232" y="12893"/>
                    <a:pt x="17242" y="12893"/>
                  </a:cubicBezTo>
                  <a:cubicBezTo>
                    <a:pt x="18031" y="12893"/>
                    <a:pt x="18701" y="13299"/>
                    <a:pt x="19383" y="13673"/>
                  </a:cubicBezTo>
                  <a:cubicBezTo>
                    <a:pt x="20097" y="14061"/>
                    <a:pt x="21151" y="14379"/>
                    <a:pt x="22158" y="14379"/>
                  </a:cubicBezTo>
                  <a:cubicBezTo>
                    <a:pt x="23115" y="14379"/>
                    <a:pt x="24031" y="14092"/>
                    <a:pt x="24574" y="13305"/>
                  </a:cubicBezTo>
                  <a:cubicBezTo>
                    <a:pt x="24284" y="11946"/>
                    <a:pt x="24095" y="10242"/>
                    <a:pt x="23003" y="9262"/>
                  </a:cubicBezTo>
                  <a:cubicBezTo>
                    <a:pt x="21276" y="7713"/>
                    <a:pt x="19271" y="7780"/>
                    <a:pt x="18714" y="5185"/>
                  </a:cubicBezTo>
                  <a:cubicBezTo>
                    <a:pt x="18370" y="3578"/>
                    <a:pt x="17597" y="2181"/>
                    <a:pt x="15928" y="2181"/>
                  </a:cubicBezTo>
                  <a:cubicBezTo>
                    <a:pt x="15710" y="2181"/>
                    <a:pt x="15477" y="2205"/>
                    <a:pt x="15228" y="2255"/>
                  </a:cubicBezTo>
                  <a:cubicBezTo>
                    <a:pt x="14451" y="2414"/>
                    <a:pt x="13628" y="2943"/>
                    <a:pt x="12796" y="2943"/>
                  </a:cubicBezTo>
                  <a:cubicBezTo>
                    <a:pt x="12638" y="2943"/>
                    <a:pt x="12479" y="2923"/>
                    <a:pt x="12321" y="2879"/>
                  </a:cubicBezTo>
                  <a:cubicBezTo>
                    <a:pt x="11262" y="2578"/>
                    <a:pt x="11173" y="1687"/>
                    <a:pt x="10572" y="985"/>
                  </a:cubicBezTo>
                  <a:cubicBezTo>
                    <a:pt x="9947" y="259"/>
                    <a:pt x="9130" y="1"/>
                    <a:pt x="8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6"/>
            <p:cNvSpPr/>
            <p:nvPr/>
          </p:nvSpPr>
          <p:spPr>
            <a:xfrm rot="-4371051">
              <a:off x="6547822" y="4300599"/>
              <a:ext cx="1053641" cy="616595"/>
            </a:xfrm>
            <a:custGeom>
              <a:avLst/>
              <a:gdLst/>
              <a:ahLst/>
              <a:cxnLst/>
              <a:rect l="l" t="t" r="r" b="b"/>
              <a:pathLst>
                <a:path w="24574" h="14380" extrusionOk="0">
                  <a:moveTo>
                    <a:pt x="8268" y="1"/>
                  </a:moveTo>
                  <a:cubicBezTo>
                    <a:pt x="7225" y="1"/>
                    <a:pt x="6117" y="378"/>
                    <a:pt x="5203" y="762"/>
                  </a:cubicBezTo>
                  <a:cubicBezTo>
                    <a:pt x="4735" y="963"/>
                    <a:pt x="1" y="3113"/>
                    <a:pt x="45" y="3313"/>
                  </a:cubicBezTo>
                  <a:cubicBezTo>
                    <a:pt x="714" y="5898"/>
                    <a:pt x="1950" y="9417"/>
                    <a:pt x="4969" y="10543"/>
                  </a:cubicBezTo>
                  <a:cubicBezTo>
                    <a:pt x="5313" y="10669"/>
                    <a:pt x="5653" y="10717"/>
                    <a:pt x="5992" y="10717"/>
                  </a:cubicBezTo>
                  <a:cubicBezTo>
                    <a:pt x="6786" y="10717"/>
                    <a:pt x="7570" y="10456"/>
                    <a:pt x="8366" y="10331"/>
                  </a:cubicBezTo>
                  <a:cubicBezTo>
                    <a:pt x="8547" y="10305"/>
                    <a:pt x="8721" y="10292"/>
                    <a:pt x="8888" y="10292"/>
                  </a:cubicBezTo>
                  <a:cubicBezTo>
                    <a:pt x="9928" y="10292"/>
                    <a:pt x="10727" y="10784"/>
                    <a:pt x="11485" y="11590"/>
                  </a:cubicBezTo>
                  <a:cubicBezTo>
                    <a:pt x="12154" y="12291"/>
                    <a:pt x="12800" y="13082"/>
                    <a:pt x="13724" y="13361"/>
                  </a:cubicBezTo>
                  <a:cubicBezTo>
                    <a:pt x="13953" y="13427"/>
                    <a:pt x="14174" y="13454"/>
                    <a:pt x="14389" y="13454"/>
                  </a:cubicBezTo>
                  <a:cubicBezTo>
                    <a:pt x="15366" y="13454"/>
                    <a:pt x="16225" y="12893"/>
                    <a:pt x="17211" y="12893"/>
                  </a:cubicBezTo>
                  <a:cubicBezTo>
                    <a:pt x="17221" y="12893"/>
                    <a:pt x="17232" y="12893"/>
                    <a:pt x="17242" y="12893"/>
                  </a:cubicBezTo>
                  <a:cubicBezTo>
                    <a:pt x="18031" y="12893"/>
                    <a:pt x="18701" y="13299"/>
                    <a:pt x="19383" y="13673"/>
                  </a:cubicBezTo>
                  <a:cubicBezTo>
                    <a:pt x="20097" y="14061"/>
                    <a:pt x="21151" y="14379"/>
                    <a:pt x="22158" y="14379"/>
                  </a:cubicBezTo>
                  <a:cubicBezTo>
                    <a:pt x="23115" y="14379"/>
                    <a:pt x="24031" y="14092"/>
                    <a:pt x="24574" y="13305"/>
                  </a:cubicBezTo>
                  <a:cubicBezTo>
                    <a:pt x="24284" y="11946"/>
                    <a:pt x="24095" y="10242"/>
                    <a:pt x="23003" y="9262"/>
                  </a:cubicBezTo>
                  <a:cubicBezTo>
                    <a:pt x="21276" y="7713"/>
                    <a:pt x="19271" y="7780"/>
                    <a:pt x="18714" y="5185"/>
                  </a:cubicBezTo>
                  <a:cubicBezTo>
                    <a:pt x="18370" y="3578"/>
                    <a:pt x="17597" y="2181"/>
                    <a:pt x="15928" y="2181"/>
                  </a:cubicBezTo>
                  <a:cubicBezTo>
                    <a:pt x="15710" y="2181"/>
                    <a:pt x="15477" y="2205"/>
                    <a:pt x="15228" y="2255"/>
                  </a:cubicBezTo>
                  <a:cubicBezTo>
                    <a:pt x="14451" y="2414"/>
                    <a:pt x="13628" y="2943"/>
                    <a:pt x="12796" y="2943"/>
                  </a:cubicBezTo>
                  <a:cubicBezTo>
                    <a:pt x="12638" y="2943"/>
                    <a:pt x="12479" y="2923"/>
                    <a:pt x="12321" y="2879"/>
                  </a:cubicBezTo>
                  <a:cubicBezTo>
                    <a:pt x="11262" y="2578"/>
                    <a:pt x="11173" y="1687"/>
                    <a:pt x="10572" y="985"/>
                  </a:cubicBezTo>
                  <a:cubicBezTo>
                    <a:pt x="9947" y="259"/>
                    <a:pt x="9130" y="1"/>
                    <a:pt x="8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6"/>
            <p:cNvSpPr/>
            <p:nvPr/>
          </p:nvSpPr>
          <p:spPr>
            <a:xfrm rot="-8999893">
              <a:off x="5151048" y="4364468"/>
              <a:ext cx="1053676" cy="616612"/>
            </a:xfrm>
            <a:custGeom>
              <a:avLst/>
              <a:gdLst/>
              <a:ahLst/>
              <a:cxnLst/>
              <a:rect l="l" t="t" r="r" b="b"/>
              <a:pathLst>
                <a:path w="24574" h="14380" extrusionOk="0">
                  <a:moveTo>
                    <a:pt x="8268" y="1"/>
                  </a:moveTo>
                  <a:cubicBezTo>
                    <a:pt x="7225" y="1"/>
                    <a:pt x="6117" y="378"/>
                    <a:pt x="5203" y="762"/>
                  </a:cubicBezTo>
                  <a:cubicBezTo>
                    <a:pt x="4735" y="963"/>
                    <a:pt x="1" y="3113"/>
                    <a:pt x="45" y="3313"/>
                  </a:cubicBezTo>
                  <a:cubicBezTo>
                    <a:pt x="714" y="5898"/>
                    <a:pt x="1950" y="9417"/>
                    <a:pt x="4969" y="10543"/>
                  </a:cubicBezTo>
                  <a:cubicBezTo>
                    <a:pt x="5313" y="10669"/>
                    <a:pt x="5653" y="10717"/>
                    <a:pt x="5992" y="10717"/>
                  </a:cubicBezTo>
                  <a:cubicBezTo>
                    <a:pt x="6786" y="10717"/>
                    <a:pt x="7570" y="10456"/>
                    <a:pt x="8366" y="10331"/>
                  </a:cubicBezTo>
                  <a:cubicBezTo>
                    <a:pt x="8547" y="10305"/>
                    <a:pt x="8721" y="10292"/>
                    <a:pt x="8888" y="10292"/>
                  </a:cubicBezTo>
                  <a:cubicBezTo>
                    <a:pt x="9928" y="10292"/>
                    <a:pt x="10727" y="10784"/>
                    <a:pt x="11485" y="11590"/>
                  </a:cubicBezTo>
                  <a:cubicBezTo>
                    <a:pt x="12154" y="12291"/>
                    <a:pt x="12800" y="13082"/>
                    <a:pt x="13724" y="13361"/>
                  </a:cubicBezTo>
                  <a:cubicBezTo>
                    <a:pt x="13953" y="13427"/>
                    <a:pt x="14174" y="13454"/>
                    <a:pt x="14389" y="13454"/>
                  </a:cubicBezTo>
                  <a:cubicBezTo>
                    <a:pt x="15366" y="13454"/>
                    <a:pt x="16225" y="12893"/>
                    <a:pt x="17211" y="12893"/>
                  </a:cubicBezTo>
                  <a:cubicBezTo>
                    <a:pt x="17221" y="12893"/>
                    <a:pt x="17232" y="12893"/>
                    <a:pt x="17242" y="12893"/>
                  </a:cubicBezTo>
                  <a:cubicBezTo>
                    <a:pt x="18031" y="12893"/>
                    <a:pt x="18701" y="13299"/>
                    <a:pt x="19383" y="13673"/>
                  </a:cubicBezTo>
                  <a:cubicBezTo>
                    <a:pt x="20097" y="14061"/>
                    <a:pt x="21151" y="14379"/>
                    <a:pt x="22158" y="14379"/>
                  </a:cubicBezTo>
                  <a:cubicBezTo>
                    <a:pt x="23115" y="14379"/>
                    <a:pt x="24031" y="14092"/>
                    <a:pt x="24574" y="13305"/>
                  </a:cubicBezTo>
                  <a:cubicBezTo>
                    <a:pt x="24284" y="11946"/>
                    <a:pt x="24095" y="10242"/>
                    <a:pt x="23003" y="9262"/>
                  </a:cubicBezTo>
                  <a:cubicBezTo>
                    <a:pt x="21276" y="7713"/>
                    <a:pt x="19271" y="7780"/>
                    <a:pt x="18714" y="5185"/>
                  </a:cubicBezTo>
                  <a:cubicBezTo>
                    <a:pt x="18370" y="3578"/>
                    <a:pt x="17597" y="2181"/>
                    <a:pt x="15928" y="2181"/>
                  </a:cubicBezTo>
                  <a:cubicBezTo>
                    <a:pt x="15710" y="2181"/>
                    <a:pt x="15477" y="2205"/>
                    <a:pt x="15228" y="2255"/>
                  </a:cubicBezTo>
                  <a:cubicBezTo>
                    <a:pt x="14451" y="2414"/>
                    <a:pt x="13628" y="2943"/>
                    <a:pt x="12796" y="2943"/>
                  </a:cubicBezTo>
                  <a:cubicBezTo>
                    <a:pt x="12638" y="2943"/>
                    <a:pt x="12479" y="2923"/>
                    <a:pt x="12321" y="2879"/>
                  </a:cubicBezTo>
                  <a:cubicBezTo>
                    <a:pt x="11262" y="2578"/>
                    <a:pt x="11173" y="1687"/>
                    <a:pt x="10572" y="985"/>
                  </a:cubicBezTo>
                  <a:cubicBezTo>
                    <a:pt x="9947" y="259"/>
                    <a:pt x="9130" y="1"/>
                    <a:pt x="8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7" name="Google Shape;1007;p46"/>
          <p:cNvSpPr txBox="1">
            <a:spLocks noGrp="1"/>
          </p:cNvSpPr>
          <p:nvPr>
            <p:ph type="subTitle" idx="1"/>
          </p:nvPr>
        </p:nvSpPr>
        <p:spPr>
          <a:xfrm>
            <a:off x="1478382" y="3990180"/>
            <a:ext cx="6355200" cy="46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7"/>
          <p:cNvSpPr txBox="1">
            <a:spLocks noGrp="1"/>
          </p:cNvSpPr>
          <p:nvPr>
            <p:ph type="title"/>
          </p:nvPr>
        </p:nvSpPr>
        <p:spPr>
          <a:xfrm>
            <a:off x="2524425" y="2082600"/>
            <a:ext cx="4095300" cy="978300"/>
          </a:xfrm>
          <a:prstGeom prst="rect">
            <a:avLst/>
          </a:prstGeom>
        </p:spPr>
        <p:txBody>
          <a:bodyPr spcFirstLastPara="1" wrap="square" lIns="91425" tIns="91425" rIns="91425" bIns="91425" anchor="ctr" anchorCtr="0">
            <a:noAutofit/>
          </a:bodyPr>
          <a:lstStyle/>
          <a:p>
            <a:pPr marL="0" lvl="0" indent="0" algn="ctr" rtl="0">
              <a:lnSpc>
                <a:spcPct val="110000"/>
              </a:lnSpc>
              <a:spcBef>
                <a:spcPts val="700"/>
              </a:spcBef>
              <a:spcAft>
                <a:spcPts val="700"/>
              </a:spcAft>
              <a:buNone/>
            </a:pPr>
            <a:r>
              <a:rPr lang="en" sz="3700" b="1">
                <a:solidFill>
                  <a:srgbClr val="31708F"/>
                </a:solidFill>
                <a:latin typeface="Caveat Brush"/>
                <a:ea typeface="Caveat Brush"/>
                <a:cs typeface="Caveat Brush"/>
                <a:sym typeface="Caveat Brush"/>
              </a:rPr>
              <a:t> LIJEČENJE hRONIČNE ASTME</a:t>
            </a:r>
            <a:endParaRPr sz="11600">
              <a:latin typeface="Caveat Brush"/>
              <a:ea typeface="Caveat Brush"/>
              <a:cs typeface="Caveat Brush"/>
              <a:sym typeface="Caveat Brush"/>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48"/>
          <p:cNvSpPr txBox="1">
            <a:spLocks noGrp="1"/>
          </p:cNvSpPr>
          <p:nvPr>
            <p:ph type="title"/>
          </p:nvPr>
        </p:nvSpPr>
        <p:spPr>
          <a:xfrm>
            <a:off x="2327070" y="466900"/>
            <a:ext cx="4489800" cy="95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
        <p:nvSpPr>
          <p:cNvPr id="1018" name="Google Shape;1018;p48"/>
          <p:cNvSpPr txBox="1">
            <a:spLocks noGrp="1"/>
          </p:cNvSpPr>
          <p:nvPr>
            <p:ph type="subTitle" idx="1"/>
          </p:nvPr>
        </p:nvSpPr>
        <p:spPr>
          <a:xfrm>
            <a:off x="185124" y="898725"/>
            <a:ext cx="8462100" cy="685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150">
                <a:solidFill>
                  <a:srgbClr val="666666"/>
                </a:solidFill>
                <a:latin typeface="Arial"/>
                <a:ea typeface="Arial"/>
                <a:cs typeface="Arial"/>
                <a:sym typeface="Arial"/>
              </a:rPr>
              <a:t>Liječenje astme—i hronične bolesti i akutnih egzacerbacija—uključuje kontrolu nad pokretačima astme, farmakoterapiju prilagođenu težini bolesti uz praćenje terapijskog odgovora i progresije bolesti, kao i edukaciju bolesnika o bolesti, načinima i važnosti liječenja. Ciljevi liječenja su: spriječiti egzacerbacije i kronične simptome, uključujući noćna buđenja; smanjiti broj hitnih intervencija i hospitalizacija; očuvati bazalnu (normalnu) plućnu funkciju i stupanj aktivnosti; te izbjeći nuspojave liječenja.</a:t>
            </a:r>
            <a:endParaRPr sz="1150">
              <a:solidFill>
                <a:srgbClr val="666666"/>
              </a:solidFill>
              <a:latin typeface="Arial"/>
              <a:ea typeface="Arial"/>
              <a:cs typeface="Arial"/>
              <a:sym typeface="Arial"/>
            </a:endParaRPr>
          </a:p>
          <a:p>
            <a:pPr marL="0" lvl="0" indent="0" algn="just" rtl="0">
              <a:lnSpc>
                <a:spcPct val="115000"/>
              </a:lnSpc>
              <a:spcBef>
                <a:spcPts val="700"/>
              </a:spcBef>
              <a:spcAft>
                <a:spcPts val="0"/>
              </a:spcAft>
              <a:buNone/>
            </a:pPr>
            <a:r>
              <a:rPr lang="en" sz="1150" b="1">
                <a:solidFill>
                  <a:srgbClr val="666666"/>
                </a:solidFill>
                <a:latin typeface="Arial"/>
                <a:ea typeface="Arial"/>
                <a:cs typeface="Arial"/>
                <a:sym typeface="Arial"/>
              </a:rPr>
              <a:t>Kontrola pokretačkih faktora:</a:t>
            </a:r>
            <a:r>
              <a:rPr lang="en" sz="1150">
                <a:solidFill>
                  <a:srgbClr val="666666"/>
                </a:solidFill>
                <a:latin typeface="Arial"/>
                <a:ea typeface="Arial"/>
                <a:cs typeface="Arial"/>
                <a:sym typeface="Arial"/>
              </a:rPr>
              <a:t> Kontrola pokretačkih faktora astme u nekih bolesnika se odnosi na upotrebu jastuka s umjetnim vlaknima i nepromočivih krevetnih navlaka, često pranje plahti, jastučnica i pokrivača u vrućoj vodi. Tapecirani namještaj, plišane igračke, tepihe i kućne ljubimce treba odstraniti (grinje, dlake) iz kuće, te koristiti aparate za smanjivanje vlage u podrumima, drugim loše provjetravanim prostorijama i vlažnim sobama (plijesan). Kućni ionizatori na paru smanjuje nakupljanje prašine i broj grinja (alergena). Činjenica da se pokretački faktori često teško kontroliraju u gradskoj sredini ne umanjuje značaj ovih mjera jer čišćenje kuće i uništavanje žohara ima izuzetnu važnost. Visokoučinkoviti pročiščivaći zraka (HERA) i filtri mogu olakšati simptome bolesti, ali njihova učinkovitost na plućnu funkciju i potrebu za uzimanjem lijekova nije dokazana. Bolesnici osjetljivi na sulfite moraju izbjegavati crno vino. Nealergijske okidače, npr. duhanski dim, jaki mirisi, nadražujuća isparenja, niske temperature, visoka vlažnost i fizička aktivnost, također treba izbjegavati ili nadzirati kadgod je moguće. Bolesnici s aspirinskom astmom, smiju uzimati paracetamol, kolin Mg salicilat ili inhibitore ciklooksigenaze (COX)–2 umjesto NSAR. Astma je relativna kontraindikacija za primjenu neselektivnih β– blokatora, uključujući lokalne pripravke, ali kardioselektivne lijekove (npr. metoprolol, atenolol) astmatičari mogu uzimati jer ne izazivaju nuspojave.</a:t>
            </a:r>
            <a:endParaRPr sz="1150">
              <a:solidFill>
                <a:srgbClr val="666666"/>
              </a:solidFill>
              <a:latin typeface="Arial"/>
              <a:ea typeface="Arial"/>
              <a:cs typeface="Arial"/>
              <a:sym typeface="Arial"/>
            </a:endParaRPr>
          </a:p>
          <a:p>
            <a:pPr marL="0" lvl="0" indent="0" algn="ctr" rtl="0">
              <a:spcBef>
                <a:spcPts val="700"/>
              </a:spcBef>
              <a:spcAft>
                <a:spcPts val="0"/>
              </a:spcAft>
              <a:buNone/>
            </a:pPr>
            <a:endParaRPr/>
          </a:p>
        </p:txBody>
      </p:sp>
      <p:sp>
        <p:nvSpPr>
          <p:cNvPr id="1019" name="Google Shape;1019;p48"/>
          <p:cNvSpPr txBox="1">
            <a:spLocks noGrp="1"/>
          </p:cNvSpPr>
          <p:nvPr>
            <p:ph type="title" idx="2"/>
          </p:nvPr>
        </p:nvSpPr>
        <p:spPr>
          <a:xfrm>
            <a:off x="4986749" y="357812"/>
            <a:ext cx="1444800" cy="7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49"/>
          <p:cNvSpPr txBox="1">
            <a:spLocks noGrp="1"/>
          </p:cNvSpPr>
          <p:nvPr>
            <p:ph type="title"/>
          </p:nvPr>
        </p:nvSpPr>
        <p:spPr>
          <a:xfrm>
            <a:off x="840448" y="2044725"/>
            <a:ext cx="7463100" cy="5760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1200" b="1">
                <a:solidFill>
                  <a:srgbClr val="666666"/>
                </a:solidFill>
                <a:latin typeface="Arial"/>
                <a:ea typeface="Arial"/>
                <a:cs typeface="Arial"/>
                <a:sym typeface="Arial"/>
              </a:rPr>
              <a:t>Farmakoterapija:</a:t>
            </a:r>
            <a:r>
              <a:rPr lang="en" sz="1200">
                <a:solidFill>
                  <a:srgbClr val="666666"/>
                </a:solidFill>
                <a:latin typeface="Arial"/>
                <a:ea typeface="Arial"/>
                <a:cs typeface="Arial"/>
                <a:sym typeface="Arial"/>
              </a:rPr>
              <a:t> Glavne skupine lijekova koje se obično primjenjuju za liječenje kronične astme i egzacerbacija astme su: bronhodilatatori (β–agonisti, antikolinergici), kortikosteroidi, stabilizatori mastocita, modifikatori leukotrijena i metilksantini (vidi TBL. 48–2). Lijekovi iz navedenih skupina se inhaliraju ili se uzimaju peroralno. Lijekovi za inhaliranje dolaze u obliku aerosola ili suhog praha. Uzimanje lijeka u obliku aerosola pomoću raspršivača i spejsera omogućava da čestice lijeka dospiju dublje u bronhe a ne da ostanu u ždrijelu; bolesnicima treba napomenuti da nakon svake uporabe operu i osuše spejser kako bi spriječili naseljavanje bakterija. Osim toga, uporaba aerosola zahtijeva usklađenost rukovanja inhalatorom (dopreme lijeka) i samog čina udisanja; praškasti oblici lijeka smanjuju potrebu za usklađivanjem tih radnji, jer se lijek doprema samo dok bolesnik udiše. osim toga, praškasti oblici lijeka smanjuju oslobađanje potisnog plina fluorougljika u okoliš.</a:t>
            </a:r>
            <a:endParaRPr sz="1200">
              <a:solidFill>
                <a:srgbClr val="666666"/>
              </a:solidFill>
              <a:latin typeface="Arial"/>
              <a:ea typeface="Arial"/>
              <a:cs typeface="Arial"/>
              <a:sym typeface="Arial"/>
            </a:endParaRPr>
          </a:p>
          <a:p>
            <a:pPr marL="0" lvl="0" indent="0" algn="just" rtl="0">
              <a:spcBef>
                <a:spcPts val="0"/>
              </a:spcBef>
              <a:spcAft>
                <a:spcPts val="0"/>
              </a:spcAft>
              <a:buNone/>
            </a:pPr>
            <a:endParaRPr sz="1200">
              <a:solidFill>
                <a:srgbClr val="666666"/>
              </a:solidFill>
              <a:latin typeface="Arial"/>
              <a:ea typeface="Arial"/>
              <a:cs typeface="Arial"/>
              <a:sym typeface="Arial"/>
            </a:endParaRPr>
          </a:p>
          <a:p>
            <a:pPr marL="0" lvl="0" indent="0" algn="just" rtl="0">
              <a:spcBef>
                <a:spcPts val="0"/>
              </a:spcBef>
              <a:spcAft>
                <a:spcPts val="0"/>
              </a:spcAft>
              <a:buNone/>
            </a:pPr>
            <a:r>
              <a:rPr lang="en" sz="1200" b="1">
                <a:solidFill>
                  <a:srgbClr val="666666"/>
                </a:solidFill>
                <a:latin typeface="Arial"/>
                <a:ea typeface="Arial"/>
                <a:cs typeface="Arial"/>
                <a:sym typeface="Arial"/>
              </a:rPr>
              <a:t>Antikolinergici</a:t>
            </a:r>
            <a:r>
              <a:rPr lang="en" sz="1200">
                <a:solidFill>
                  <a:srgbClr val="666666"/>
                </a:solidFill>
                <a:latin typeface="Arial"/>
                <a:ea typeface="Arial"/>
                <a:cs typeface="Arial"/>
                <a:sym typeface="Arial"/>
              </a:rPr>
              <a:t> opuštaju glatke mišiće bronha kompetitivnom inhibicijom muskarinskih (M3) kolinergičnih receptora. Ipratropij ima neznatan učinak kad se uzima sam za liječenje astme, ali se njegov učinak pojačava kad se kombinira s kratkodjelujućim β–agonistima. Nuspojave su proširene zjenice, nejasan vid i suha usta. Tiotropij je inhalacijski antikolinergik čije djelovanje traje 24 sata, ali nije dovoljno ispitan kao lijek za astmu.</a:t>
            </a:r>
            <a:endParaRPr sz="1200">
              <a:solidFill>
                <a:srgbClr val="666666"/>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50"/>
          <p:cNvSpPr txBox="1">
            <a:spLocks noGrp="1"/>
          </p:cNvSpPr>
          <p:nvPr>
            <p:ph type="title"/>
          </p:nvPr>
        </p:nvSpPr>
        <p:spPr>
          <a:xfrm>
            <a:off x="816750" y="2283750"/>
            <a:ext cx="7510500" cy="5760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1200" b="1">
                <a:solidFill>
                  <a:srgbClr val="666666"/>
                </a:solidFill>
                <a:latin typeface="Arial"/>
                <a:ea typeface="Arial"/>
                <a:cs typeface="Arial"/>
                <a:sym typeface="Arial"/>
              </a:rPr>
              <a:t>β–Agonisti</a:t>
            </a:r>
            <a:r>
              <a:rPr lang="en" sz="1200">
                <a:solidFill>
                  <a:srgbClr val="666666"/>
                </a:solidFill>
                <a:latin typeface="Arial"/>
                <a:ea typeface="Arial"/>
                <a:cs typeface="Arial"/>
                <a:sym typeface="Arial"/>
              </a:rPr>
              <a:t> (β–adrenergici) opuštaju glatke mišiće bronha, smanjuju degranulaciju mastocita i oslobađanje histamina, inhibiraju mikrokrvarenje u dišnim putovima i povećavaju mukocilijarno čišćenje. β–Agonisti dolaze u promet kao pripravci brzog (kratkog) i dugog djelovanja (vidi TBL. 48–2). Brzodjelujući β–agonisti ili SABA (npr. salbutamol) se inhaliraju 2–8 puta prema potrebi. To su lijekovi izbora za otklanjanje akutne bronhoopstrukcije i za sprječavanje nastanka bronhoopstrukcije pri fizičkom naporu. Izazivaju bronhodilataciju za nekoliko minuta a učinak im traje 6–8 h, ovisno o dotičnom lijeku. Dugodjelujući β–agonisti (LABA) se inhaliraju prije spavanja ili 2×/dan jer njihov učinak traje 12 sati pa su pogodniji za bolesnike s pretežno noćnim ili ranojutarnjim simptomima. Koriste se kod umjerenog ili teškog oblika astme kao i kod blage astme koja uzrokuje noćna buđenja. Dugodjelujući β–agonisti imaju sinergističko djelovanje sa inhalacijskim kortikosteroidima, što omogućava primjenu manjih doza kortikosteroida. Oralni β–agonisti izazivaju sistemske učinke pa ih općenito treba izbjegavati. Tahikardija i tremor su najčešće akutne nuspojave nakon inhalacije β–agonista a ovise o dozi. Hipokalijemija je rijetka i blagog stupnja. Sigurnost redovitog i dugotrajnog uzimanja β–agonista je sporna; redovita, moguće prekomjerna uporaba vezana je za povećani mortalitet, ali je nejasno je li to samo nuspojava ili je stalno uzimanje lijeka posljedica suboptimalnog liječenja bolesti drugim lijekovima. Svakodnevno uzimanje β–agonista, povećanje doze ili smanjenje učinka, te trošenje jedne ili više kutija lijeka mjesečno, ukazuje na neodgovarajuću kontrolu bolesti što nalaže da se uvede ili pojača druga terapija. Levsalbutamol (otopina koja sadrži R–izomer salbutamola) teoretski smanjuje nuspojave, ali njegova dugotrajna učinkovitost i sigurnost još nisu dokazani.</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3"/>
          <p:cNvSpPr txBox="1">
            <a:spLocks noGrp="1"/>
          </p:cNvSpPr>
          <p:nvPr>
            <p:ph type="title"/>
          </p:nvPr>
        </p:nvSpPr>
        <p:spPr>
          <a:xfrm>
            <a:off x="1256125" y="1440875"/>
            <a:ext cx="6240900" cy="15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100"/>
              <a:t>Šta je bronhijalna asthma?</a:t>
            </a:r>
            <a:endParaRPr sz="5100"/>
          </a:p>
        </p:txBody>
      </p:sp>
      <p:cxnSp>
        <p:nvCxnSpPr>
          <p:cNvPr id="737" name="Google Shape;737;p33"/>
          <p:cNvCxnSpPr/>
          <p:nvPr/>
        </p:nvCxnSpPr>
        <p:spPr>
          <a:xfrm rot="10800000">
            <a:off x="3724800" y="2832723"/>
            <a:ext cx="1694400" cy="0"/>
          </a:xfrm>
          <a:prstGeom prst="straightConnector1">
            <a:avLst/>
          </a:prstGeom>
          <a:noFill/>
          <a:ln w="19050" cap="flat" cmpd="sng">
            <a:solidFill>
              <a:schemeClr val="accent3"/>
            </a:solidFill>
            <a:prstDash val="dot"/>
            <a:round/>
            <a:headEnd type="none" w="med" len="med"/>
            <a:tailEnd type="none" w="med" len="med"/>
          </a:ln>
        </p:spPr>
      </p:cxnSp>
      <p:sp>
        <p:nvSpPr>
          <p:cNvPr id="738" name="Google Shape;738;p33"/>
          <p:cNvSpPr txBox="1">
            <a:spLocks noGrp="1"/>
          </p:cNvSpPr>
          <p:nvPr>
            <p:ph type="subTitle" idx="1"/>
          </p:nvPr>
        </p:nvSpPr>
        <p:spPr>
          <a:xfrm>
            <a:off x="1709250" y="3008375"/>
            <a:ext cx="5725500" cy="8046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400">
                <a:solidFill>
                  <a:srgbClr val="292900"/>
                </a:solidFill>
                <a:latin typeface="Asap"/>
                <a:ea typeface="Asap"/>
                <a:cs typeface="Asap"/>
                <a:sym typeface="Asap"/>
              </a:rPr>
              <a:t>Astma, kao multidimenzionalno oboljenje sa dramatičnom kliničkom slikom, privlači pozornost ljudi od davnina. Praćena iznenadnim napadima otežanog disanja, kašlja i gušenja, izazivala je strahopoštovanje kod oboljelih i njihove okoline. Dugo je u svojoj historiji smatrana božanskom kaznom, prokletstvom zlih duhova, a tek početkom nove ere počinje da se izdvaja kao posebno oboljenje iz grupe poremećaja sa otežanim disanjem.  </a:t>
            </a:r>
            <a:endParaRPr sz="1400">
              <a:latin typeface="Asap"/>
              <a:ea typeface="Asap"/>
              <a:cs typeface="Asap"/>
              <a:sym typeface="As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033"/>
        <p:cNvGrpSpPr/>
        <p:nvPr/>
      </p:nvGrpSpPr>
      <p:grpSpPr>
        <a:xfrm>
          <a:off x="0" y="0"/>
          <a:ext cx="0" cy="0"/>
          <a:chOff x="0" y="0"/>
          <a:chExt cx="0" cy="0"/>
        </a:xfrm>
      </p:grpSpPr>
      <p:sp>
        <p:nvSpPr>
          <p:cNvPr id="1034" name="Google Shape;1034;p51"/>
          <p:cNvSpPr txBox="1">
            <a:spLocks noGrp="1"/>
          </p:cNvSpPr>
          <p:nvPr>
            <p:ph type="title"/>
          </p:nvPr>
        </p:nvSpPr>
        <p:spPr>
          <a:xfrm>
            <a:off x="578850" y="2190175"/>
            <a:ext cx="7986300" cy="5760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1200" b="1">
                <a:solidFill>
                  <a:srgbClr val="666666"/>
                </a:solidFill>
                <a:latin typeface="Arial"/>
                <a:ea typeface="Arial"/>
                <a:cs typeface="Arial"/>
                <a:sym typeface="Arial"/>
              </a:rPr>
              <a:t>Kortikosteroidi</a:t>
            </a:r>
            <a:r>
              <a:rPr lang="en" sz="1200">
                <a:solidFill>
                  <a:srgbClr val="666666"/>
                </a:solidFill>
                <a:latin typeface="Arial"/>
                <a:ea typeface="Arial"/>
                <a:cs typeface="Arial"/>
                <a:sym typeface="Arial"/>
              </a:rPr>
              <a:t> koče upalnu reakciju u dišnim putovima, obrću proces smanjivanja broja β–receptora, sprječavaju sintezu leukotrijena te inhibiraju stvaranje citokina i aktivaciju proteinske adhezije. Blokiraju kasni odgovor (ali ne rani odgovor) na inhalirane alergene. Daju se peroralno, intravenski ili se inhaliraju. Kod akutne egzacerbacije astme, rana primjena sistemskih kortikosteroida često prekida akutni napad, smanjuje potrebu za hospitalizacijom, sprječava recidiv i ubrzava oporavak. Peroralni ili intravenski pripravci su podjednako djelotvorni. Inhalacijski kortikosteroidi nemaju nikakvu ulogu u akutnoj egzacerbaciji, ali su indicirani za dugotrajnu supresiju astme, njenu kontrolu jer sprječavaju razbuktavanje upale i pojavu simptoma, i što je najvažnije sprječavaju strukturne promjene bronha (remodeliranje). U biti oni smanjuju potrebu za oralnim kortikosteroidima a smatraju se i lijekovima koji modificiraju bolest jer usporavaju ili zaustavljaju oštećenje plućne funkcije karakteristično za neliječenu astmu. Štetni lokalni učinci inhalacijskih kortikosteroida su promuklost i oralna kandidijaza, koje se mogu spriječiti ili ublažiti upotrebom “spejsera” ili ispiranjem usta i ždrijela vodom posle inhalacije. Sistemske nuspojave ovise o dozi, može ih izazvati oralna i inhalacijska terapija, a uglavnom se javljaju kad je inhalacijska doza &gt;800 μg/dan. Sistemske nuspojave su supresija adrenalno–hipofizne osovine, osteoporoza, katarakta, atrofija kože, hiperfagija i sklonost modricama. Pitanje da li inhalacijski kortikosteroidi suprimiraju rast u djece je sporno. Većina djece dostiže očekivanu visinu u odrasloj dobi. Sistemski kortikosteroidi mogu reaktivirati pritajenu TBC.</a:t>
            </a:r>
            <a:endParaRPr sz="1200">
              <a:solidFill>
                <a:srgbClr val="666666"/>
              </a:solidFill>
              <a:latin typeface="Arial"/>
              <a:ea typeface="Arial"/>
              <a:cs typeface="Arial"/>
              <a:sym typeface="Arial"/>
            </a:endParaRPr>
          </a:p>
          <a:p>
            <a:pPr marL="0" lvl="0" indent="0" algn="just" rtl="0">
              <a:spcBef>
                <a:spcPts val="0"/>
              </a:spcBef>
              <a:spcAft>
                <a:spcPts val="0"/>
              </a:spcAft>
              <a:buNone/>
            </a:pPr>
            <a:endParaRPr sz="1200">
              <a:solidFill>
                <a:srgbClr val="666666"/>
              </a:solidFill>
              <a:latin typeface="Arial"/>
              <a:ea typeface="Arial"/>
              <a:cs typeface="Arial"/>
              <a:sym typeface="Arial"/>
            </a:endParaRPr>
          </a:p>
          <a:p>
            <a:pPr marL="0" lvl="0" indent="0" algn="just" rtl="0">
              <a:spcBef>
                <a:spcPts val="0"/>
              </a:spcBef>
              <a:spcAft>
                <a:spcPts val="0"/>
              </a:spcAft>
              <a:buNone/>
            </a:pPr>
            <a:r>
              <a:rPr lang="en" sz="1200" b="1">
                <a:solidFill>
                  <a:srgbClr val="666666"/>
                </a:solidFill>
                <a:latin typeface="Arial"/>
                <a:ea typeface="Arial"/>
                <a:cs typeface="Arial"/>
                <a:sym typeface="Arial"/>
              </a:rPr>
              <a:t>Edukacija bolesnika:</a:t>
            </a:r>
            <a:r>
              <a:rPr lang="en" sz="1200">
                <a:solidFill>
                  <a:srgbClr val="666666"/>
                </a:solidFill>
                <a:latin typeface="Arial"/>
                <a:ea typeface="Arial"/>
                <a:cs typeface="Arial"/>
                <a:sym typeface="Arial"/>
              </a:rPr>
              <a:t> Važnost edukacije bolesnika ne treba biti prenaglašena. Bolesnici postupaju bolje ako o astmi znaju više—što pokreče astmatični napad, koji lijek i kada treba uzeti, ovladavaju ispravnom tehnikom inhaliranja, kako koristiti spejser s inhalatorom fiksnih doza (MDI), te znaju važnost ranog uzimanja kortikosteroida kod egzacerbacija. Svaki bolesnik mora imati napisan terapijski plan za svaki dan, posebno za liječenje akutnih napada astme, koji počiva na najboljem vlastitom rezultatu PEFa a ne na predviđenoj normali. Takvim se planom postiže znatno bolja kontrola astme, što se uvelike pripisuje poboljšanom pridržavanju propisane terapije (bolja suradljivost).</a:t>
            </a:r>
            <a:endParaRPr sz="1200">
              <a:solidFill>
                <a:srgbClr val="666666"/>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52"/>
          <p:cNvSpPr txBox="1">
            <a:spLocks noGrp="1"/>
          </p:cNvSpPr>
          <p:nvPr>
            <p:ph type="title"/>
          </p:nvPr>
        </p:nvSpPr>
        <p:spPr>
          <a:xfrm>
            <a:off x="2327120" y="228900"/>
            <a:ext cx="4489800" cy="95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Zakljucak</a:t>
            </a:r>
            <a:endParaRPr/>
          </a:p>
        </p:txBody>
      </p:sp>
      <p:sp>
        <p:nvSpPr>
          <p:cNvPr id="1040" name="Google Shape;1040;p52"/>
          <p:cNvSpPr txBox="1">
            <a:spLocks noGrp="1"/>
          </p:cNvSpPr>
          <p:nvPr>
            <p:ph type="subTitle" idx="1"/>
          </p:nvPr>
        </p:nvSpPr>
        <p:spPr>
          <a:xfrm>
            <a:off x="1165828" y="1143000"/>
            <a:ext cx="6812400" cy="685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200" i="1">
                <a:solidFill>
                  <a:srgbClr val="444444"/>
                </a:solidFill>
                <a:latin typeface="Verdana"/>
                <a:ea typeface="Verdana"/>
                <a:cs typeface="Verdana"/>
                <a:sym typeface="Verdana"/>
              </a:rPr>
              <a:t>Astma je hronična opstruktivna upalna bolest disajnih puteva. Bolest karakteriše pojačana reaktivnost bronhija na različite nadražaje. Javlja se u epizodama, tj. akutna pogoršanja bolesti izmjenjuju se periodima u kojima nema simptoma astme. Do napada dolazi pri pogoršanju upale, obično jer je u neposrednoj okolini prisutan neki provokativni faktor astme. Danas je evidentno da upalne promjene zahvaćaju bronhijalnu sluznicu svih astmatičara. Pogoršanje astmatskih simptoma rezultira akutnim upalnim epizodama, na hronično upaljenom terenu uz veoma složene celularne, neurogene i biohemijske mehanizme.</a:t>
            </a:r>
            <a:endParaRPr sz="1200" i="1">
              <a:solidFill>
                <a:srgbClr val="444444"/>
              </a:solidFill>
              <a:latin typeface="Verdana"/>
              <a:ea typeface="Verdana"/>
              <a:cs typeface="Verdana"/>
              <a:sym typeface="Verdana"/>
            </a:endParaRPr>
          </a:p>
          <a:p>
            <a:pPr marL="0" lvl="0" indent="0" algn="just" rtl="0">
              <a:spcBef>
                <a:spcPts val="0"/>
              </a:spcBef>
              <a:spcAft>
                <a:spcPts val="0"/>
              </a:spcAft>
              <a:buNone/>
            </a:pPr>
            <a:endParaRPr sz="1200" i="1">
              <a:solidFill>
                <a:srgbClr val="444444"/>
              </a:solidFill>
              <a:latin typeface="Verdana"/>
              <a:ea typeface="Verdana"/>
              <a:cs typeface="Verdana"/>
              <a:sym typeface="Verdana"/>
            </a:endParaRPr>
          </a:p>
          <a:p>
            <a:pPr marL="0" lvl="0" indent="0" algn="just" rtl="0">
              <a:spcBef>
                <a:spcPts val="0"/>
              </a:spcBef>
              <a:spcAft>
                <a:spcPts val="0"/>
              </a:spcAft>
              <a:buNone/>
            </a:pPr>
            <a:r>
              <a:rPr lang="en" sz="1200" i="1">
                <a:solidFill>
                  <a:srgbClr val="444444"/>
                </a:solidFill>
                <a:latin typeface="Verdana"/>
                <a:ea typeface="Verdana"/>
                <a:cs typeface="Verdana"/>
                <a:sym typeface="Verdana"/>
              </a:rPr>
              <a:t>Nasljedni faktori mogu igrati određenu ulogu u nastanku ove bolesti. Međutim, nasljeđuje se sklonost prema bolesti, a ne sama bolest. Astma je najčešća hronična bolest dječijeg doba i često se prvi put javlja upravo u djetinjstvu. Atopija (genetska sklonost imunog sistema da proizvodi antitijela na uobičajene alergene) i alergije u porodici najveći su faktori rizika za razvoj te bolesti kod djece.</a:t>
            </a:r>
            <a:endParaRPr sz="1200" i="1">
              <a:solidFill>
                <a:srgbClr val="444444"/>
              </a:solidFill>
              <a:latin typeface="Verdana"/>
              <a:ea typeface="Verdana"/>
              <a:cs typeface="Verdana"/>
              <a:sym typeface="Verdana"/>
            </a:endParaRPr>
          </a:p>
          <a:p>
            <a:pPr marL="0" lvl="0" indent="0" algn="just" rtl="0">
              <a:spcBef>
                <a:spcPts val="0"/>
              </a:spcBef>
              <a:spcAft>
                <a:spcPts val="0"/>
              </a:spcAft>
              <a:buNone/>
            </a:pPr>
            <a:r>
              <a:rPr lang="en" sz="1200" i="1">
                <a:solidFill>
                  <a:srgbClr val="444444"/>
                </a:solidFill>
                <a:latin typeface="Verdana"/>
                <a:ea typeface="Verdana"/>
                <a:cs typeface="Verdana"/>
                <a:sym typeface="Verdana"/>
              </a:rPr>
              <a:t>Nisu svi oblici astme alergijski niti sve alergije dovode do astme. Alergijski uzročnici najčešće pripadaju grupi inhalacionih alergena (kućna prašina, grinje, perje, životinjske dlake, buđ, različiti poleni). </a:t>
            </a:r>
            <a:endParaRPr sz="1200" i="1">
              <a:solidFill>
                <a:srgbClr val="444444"/>
              </a:solidFill>
              <a:latin typeface="Verdana"/>
              <a:ea typeface="Verdana"/>
              <a:cs typeface="Verdana"/>
              <a:sym typeface="Verdana"/>
            </a:endParaRPr>
          </a:p>
          <a:p>
            <a:pPr marL="0" lvl="0" indent="0" algn="just" rtl="0">
              <a:spcBef>
                <a:spcPts val="0"/>
              </a:spcBef>
              <a:spcAft>
                <a:spcPts val="0"/>
              </a:spcAft>
              <a:buNone/>
            </a:pPr>
            <a:endParaRPr sz="1200" i="1">
              <a:solidFill>
                <a:srgbClr val="444444"/>
              </a:solidFill>
              <a:latin typeface="Verdana"/>
              <a:ea typeface="Verdana"/>
              <a:cs typeface="Verdana"/>
              <a:sym typeface="Verdana"/>
            </a:endParaRPr>
          </a:p>
          <a:p>
            <a:pPr marL="0" lvl="0" indent="0" algn="just" rtl="0">
              <a:spcBef>
                <a:spcPts val="0"/>
              </a:spcBef>
              <a:spcAft>
                <a:spcPts val="0"/>
              </a:spcAft>
              <a:buNone/>
            </a:pPr>
            <a:r>
              <a:rPr lang="en" sz="1200" b="1" i="1">
                <a:solidFill>
                  <a:srgbClr val="222222"/>
                </a:solidFill>
                <a:latin typeface="Verdana"/>
                <a:ea typeface="Verdana"/>
                <a:cs typeface="Verdana"/>
                <a:sym typeface="Verdana"/>
              </a:rPr>
              <a:t>U organizaciji</a:t>
            </a:r>
            <a:r>
              <a:rPr lang="en" sz="1200" b="1" i="1">
                <a:solidFill>
                  <a:srgbClr val="444444"/>
                </a:solidFill>
                <a:latin typeface="Verdana"/>
                <a:ea typeface="Verdana"/>
                <a:cs typeface="Verdana"/>
                <a:sym typeface="Verdana"/>
              </a:rPr>
              <a:t> </a:t>
            </a:r>
            <a:r>
              <a:rPr lang="en" sz="1200" b="1" i="1">
                <a:solidFill>
                  <a:srgbClr val="222222"/>
                </a:solidFill>
                <a:latin typeface="Verdana"/>
                <a:ea typeface="Verdana"/>
                <a:cs typeface="Verdana"/>
                <a:sym typeface="Verdana"/>
              </a:rPr>
              <a:t>Globalne inicijative</a:t>
            </a:r>
            <a:r>
              <a:rPr lang="en" sz="1200" b="1" i="1">
                <a:solidFill>
                  <a:srgbClr val="444444"/>
                </a:solidFill>
                <a:latin typeface="Verdana"/>
                <a:ea typeface="Verdana"/>
                <a:cs typeface="Verdana"/>
                <a:sym typeface="Verdana"/>
              </a:rPr>
              <a:t> </a:t>
            </a:r>
            <a:r>
              <a:rPr lang="en" sz="1200" b="1" i="1">
                <a:solidFill>
                  <a:srgbClr val="222222"/>
                </a:solidFill>
                <a:latin typeface="Verdana"/>
                <a:ea typeface="Verdana"/>
                <a:cs typeface="Verdana"/>
                <a:sym typeface="Verdana"/>
              </a:rPr>
              <a:t>za astmu</a:t>
            </a:r>
            <a:r>
              <a:rPr lang="en" sz="1200" b="1" i="1">
                <a:solidFill>
                  <a:srgbClr val="444444"/>
                </a:solidFill>
                <a:latin typeface="Verdana"/>
                <a:ea typeface="Verdana"/>
                <a:cs typeface="Verdana"/>
                <a:sym typeface="Verdana"/>
              </a:rPr>
              <a:t> </a:t>
            </a:r>
            <a:r>
              <a:rPr lang="en" sz="1200" b="1" i="1">
                <a:solidFill>
                  <a:srgbClr val="222222"/>
                </a:solidFill>
                <a:latin typeface="Verdana"/>
                <a:ea typeface="Verdana"/>
                <a:cs typeface="Verdana"/>
                <a:sym typeface="Verdana"/>
              </a:rPr>
              <a:t>(</a:t>
            </a:r>
            <a:r>
              <a:rPr lang="en" sz="1200" b="1" i="1">
                <a:solidFill>
                  <a:srgbClr val="444444"/>
                </a:solidFill>
                <a:latin typeface="Verdana"/>
                <a:ea typeface="Verdana"/>
                <a:cs typeface="Verdana"/>
                <a:sym typeface="Verdana"/>
              </a:rPr>
              <a:t>GINA) </a:t>
            </a:r>
            <a:r>
              <a:rPr lang="en" sz="1200" b="1" i="1">
                <a:solidFill>
                  <a:srgbClr val="222222"/>
                </a:solidFill>
                <a:latin typeface="Verdana"/>
                <a:ea typeface="Verdana"/>
                <a:cs typeface="Verdana"/>
                <a:sym typeface="Verdana"/>
              </a:rPr>
              <a:t>svake godine, prvog utorka u mjesecu maju, širom svijeta se obilježava</a:t>
            </a:r>
            <a:r>
              <a:rPr lang="en" sz="1200" b="1" i="1">
                <a:solidFill>
                  <a:srgbClr val="444444"/>
                </a:solidFill>
                <a:latin typeface="Verdana"/>
                <a:ea typeface="Verdana"/>
                <a:cs typeface="Verdana"/>
                <a:sym typeface="Verdana"/>
              </a:rPr>
              <a:t> Svjetski dan astme.</a:t>
            </a:r>
            <a:endParaRPr sz="1200" b="1" i="1">
              <a:solidFill>
                <a:srgbClr val="444444"/>
              </a:solidFill>
              <a:latin typeface="Verdana"/>
              <a:ea typeface="Verdana"/>
              <a:cs typeface="Verdana"/>
              <a:sym typeface="Verdana"/>
            </a:endParaRPr>
          </a:p>
        </p:txBody>
      </p:sp>
      <p:sp>
        <p:nvSpPr>
          <p:cNvPr id="1041" name="Google Shape;1041;p52"/>
          <p:cNvSpPr txBox="1">
            <a:spLocks noGrp="1"/>
          </p:cNvSpPr>
          <p:nvPr>
            <p:ph type="title" idx="2"/>
          </p:nvPr>
        </p:nvSpPr>
        <p:spPr>
          <a:xfrm>
            <a:off x="3849624" y="1124712"/>
            <a:ext cx="1444800" cy="7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53"/>
          <p:cNvSpPr txBox="1"/>
          <p:nvPr/>
        </p:nvSpPr>
        <p:spPr>
          <a:xfrm>
            <a:off x="1193700" y="2017650"/>
            <a:ext cx="6756600" cy="110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latin typeface="Caveat Brush"/>
                <a:ea typeface="Caveat Brush"/>
                <a:cs typeface="Caveat Brush"/>
                <a:sym typeface="Caveat Brush"/>
              </a:rPr>
              <a:t>Hvala na pažnji!</a:t>
            </a:r>
            <a:endParaRPr sz="6000">
              <a:latin typeface="Caveat Brush"/>
              <a:ea typeface="Caveat Brush"/>
              <a:cs typeface="Caveat Brush"/>
              <a:sym typeface="Caveat Brush"/>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34"/>
          <p:cNvSpPr txBox="1">
            <a:spLocks noGrp="1"/>
          </p:cNvSpPr>
          <p:nvPr>
            <p:ph type="title"/>
          </p:nvPr>
        </p:nvSpPr>
        <p:spPr>
          <a:xfrm>
            <a:off x="1198762" y="3026664"/>
            <a:ext cx="6300300" cy="329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600">
                <a:solidFill>
                  <a:schemeClr val="hlink"/>
                </a:solidFill>
              </a:rPr>
              <a:t>    </a:t>
            </a:r>
            <a:endParaRPr/>
          </a:p>
        </p:txBody>
      </p:sp>
      <p:sp>
        <p:nvSpPr>
          <p:cNvPr id="744" name="Google Shape;744;p34"/>
          <p:cNvSpPr txBox="1">
            <a:spLocks noGrp="1"/>
          </p:cNvSpPr>
          <p:nvPr>
            <p:ph type="subTitle" idx="1"/>
          </p:nvPr>
        </p:nvSpPr>
        <p:spPr>
          <a:xfrm>
            <a:off x="1385262" y="1940855"/>
            <a:ext cx="6373500" cy="12618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400">
                <a:latin typeface="Asap"/>
                <a:ea typeface="Asap"/>
                <a:cs typeface="Asap"/>
                <a:sym typeface="Asap"/>
              </a:rPr>
              <a:t>Danas se astma definira kao "hronična upalna bolest disajnih puteva multikauzalne geneze, u čijoj osnovi leži povećana podražljivost disajnih puteva, koja podrazumijeva složeno djelovanje upalnih celija  i medijatora na celije i tkiva disajnih puteva, a što vodi njihovom suženju i promjenljivom ograničenju protoka vazduha sa povratnim napadima kašlja, pištanja, stezanja i napetosti u grudnom košu, bolu, osobito noću ili u rano jutro</a:t>
            </a:r>
            <a:endParaRPr sz="1400">
              <a:latin typeface="Asap"/>
              <a:ea typeface="Asap"/>
              <a:cs typeface="Asap"/>
              <a:sym typeface="As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748"/>
        <p:cNvGrpSpPr/>
        <p:nvPr/>
      </p:nvGrpSpPr>
      <p:grpSpPr>
        <a:xfrm>
          <a:off x="0" y="0"/>
          <a:ext cx="0" cy="0"/>
          <a:chOff x="0" y="0"/>
          <a:chExt cx="0" cy="0"/>
        </a:xfrm>
      </p:grpSpPr>
      <p:sp>
        <p:nvSpPr>
          <p:cNvPr id="749" name="Google Shape;749;p35"/>
          <p:cNvSpPr txBox="1">
            <a:spLocks noGrp="1"/>
          </p:cNvSpPr>
          <p:nvPr>
            <p:ph type="title"/>
          </p:nvPr>
        </p:nvSpPr>
        <p:spPr>
          <a:xfrm>
            <a:off x="1435600" y="272082"/>
            <a:ext cx="6276900" cy="75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Zašto nastaje astma?</a:t>
            </a:r>
            <a:endParaRPr/>
          </a:p>
        </p:txBody>
      </p:sp>
      <p:grpSp>
        <p:nvGrpSpPr>
          <p:cNvPr id="750" name="Google Shape;750;p35"/>
          <p:cNvGrpSpPr/>
          <p:nvPr/>
        </p:nvGrpSpPr>
        <p:grpSpPr>
          <a:xfrm>
            <a:off x="3344320" y="1653524"/>
            <a:ext cx="2455370" cy="2452584"/>
            <a:chOff x="1186975" y="238125"/>
            <a:chExt cx="5244275" cy="5238325"/>
          </a:xfrm>
        </p:grpSpPr>
        <p:sp>
          <p:nvSpPr>
            <p:cNvPr id="751" name="Google Shape;751;p35"/>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1186975" y="2279750"/>
              <a:ext cx="2628625"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3802600" y="239450"/>
              <a:ext cx="2628650" cy="3196825"/>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3232500"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35"/>
          <p:cNvSpPr txBox="1">
            <a:spLocks noGrp="1"/>
          </p:cNvSpPr>
          <p:nvPr>
            <p:ph type="subTitle" idx="1"/>
          </p:nvPr>
        </p:nvSpPr>
        <p:spPr>
          <a:xfrm>
            <a:off x="921550" y="1680814"/>
            <a:ext cx="2176200" cy="40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a:solidFill>
                  <a:schemeClr val="accent3"/>
                </a:solidFill>
                <a:latin typeface="Nunito"/>
                <a:ea typeface="Nunito"/>
                <a:cs typeface="Nunito"/>
                <a:sym typeface="Nunito"/>
              </a:rPr>
              <a:t>Naslijeđe </a:t>
            </a:r>
            <a:endParaRPr sz="1800" b="1">
              <a:solidFill>
                <a:schemeClr val="accent3"/>
              </a:solidFill>
              <a:latin typeface="Nunito"/>
              <a:ea typeface="Nunito"/>
              <a:cs typeface="Nunito"/>
              <a:sym typeface="Nunito"/>
            </a:endParaRPr>
          </a:p>
        </p:txBody>
      </p:sp>
      <p:sp>
        <p:nvSpPr>
          <p:cNvPr id="756" name="Google Shape;756;p35"/>
          <p:cNvSpPr txBox="1">
            <a:spLocks noGrp="1"/>
          </p:cNvSpPr>
          <p:nvPr>
            <p:ph type="subTitle" idx="2"/>
          </p:nvPr>
        </p:nvSpPr>
        <p:spPr>
          <a:xfrm>
            <a:off x="350950" y="2003850"/>
            <a:ext cx="2746800" cy="6537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3504"/>
              </a:spcBef>
              <a:spcAft>
                <a:spcPts val="0"/>
              </a:spcAft>
              <a:buNone/>
            </a:pPr>
            <a:r>
              <a:rPr lang="en" sz="1000">
                <a:solidFill>
                  <a:srgbClr val="2C2C00"/>
                </a:solidFill>
                <a:latin typeface="Asap"/>
                <a:ea typeface="Asap"/>
                <a:cs typeface="Asap"/>
                <a:sym typeface="Asap"/>
              </a:rPr>
              <a:t>Nasljeđe </a:t>
            </a:r>
            <a:r>
              <a:rPr lang="en" sz="1000">
                <a:solidFill>
                  <a:srgbClr val="323200"/>
                </a:solidFill>
                <a:latin typeface="Asap"/>
                <a:ea typeface="Asap"/>
                <a:cs typeface="Asap"/>
                <a:sym typeface="Asap"/>
              </a:rPr>
              <a:t>može </a:t>
            </a:r>
            <a:r>
              <a:rPr lang="en" sz="1000">
                <a:solidFill>
                  <a:srgbClr val="2C2C00"/>
                </a:solidFill>
                <a:latin typeface="Asap"/>
                <a:ea typeface="Asap"/>
                <a:cs typeface="Asap"/>
                <a:sym typeface="Asap"/>
              </a:rPr>
              <a:t>igrati </a:t>
            </a:r>
            <a:r>
              <a:rPr lang="en" sz="1000">
                <a:solidFill>
                  <a:srgbClr val="2E2E00"/>
                </a:solidFill>
                <a:latin typeface="Asap"/>
                <a:ea typeface="Asap"/>
                <a:cs typeface="Asap"/>
                <a:sym typeface="Asap"/>
              </a:rPr>
              <a:t>određenu </a:t>
            </a:r>
            <a:r>
              <a:rPr lang="en" sz="1000">
                <a:solidFill>
                  <a:srgbClr val="2D2D00"/>
                </a:solidFill>
                <a:latin typeface="Asap"/>
                <a:ea typeface="Asap"/>
                <a:cs typeface="Asap"/>
                <a:sym typeface="Asap"/>
              </a:rPr>
              <a:t>ulogu </a:t>
            </a:r>
            <a:r>
              <a:rPr lang="en" sz="1000">
                <a:solidFill>
                  <a:srgbClr val="2B2B00"/>
                </a:solidFill>
                <a:latin typeface="Asap"/>
                <a:ea typeface="Asap"/>
                <a:cs typeface="Asap"/>
                <a:sym typeface="Asap"/>
              </a:rPr>
              <a:t>u </a:t>
            </a:r>
            <a:r>
              <a:rPr lang="en" sz="1000">
                <a:solidFill>
                  <a:srgbClr val="2D2D00"/>
                </a:solidFill>
                <a:latin typeface="Asap"/>
                <a:ea typeface="Asap"/>
                <a:cs typeface="Asap"/>
                <a:sym typeface="Asap"/>
              </a:rPr>
              <a:t>nastanku astme</a:t>
            </a:r>
            <a:r>
              <a:rPr lang="en" sz="1000">
                <a:solidFill>
                  <a:srgbClr val="E9E900"/>
                </a:solidFill>
                <a:latin typeface="Asap"/>
                <a:ea typeface="Asap"/>
                <a:cs typeface="Asap"/>
                <a:sym typeface="Asap"/>
              </a:rPr>
              <a:t>, </a:t>
            </a:r>
            <a:r>
              <a:rPr lang="en" sz="1000">
                <a:solidFill>
                  <a:srgbClr val="2B2B00"/>
                </a:solidFill>
                <a:latin typeface="Asap"/>
                <a:ea typeface="Asap"/>
                <a:cs typeface="Asap"/>
                <a:sym typeface="Asap"/>
              </a:rPr>
              <a:t>ali </a:t>
            </a:r>
            <a:r>
              <a:rPr lang="en" sz="1000">
                <a:solidFill>
                  <a:srgbClr val="2C2C00"/>
                </a:solidFill>
                <a:latin typeface="Asap"/>
                <a:ea typeface="Asap"/>
                <a:cs typeface="Asap"/>
                <a:sym typeface="Asap"/>
              </a:rPr>
              <a:t>postojanje astme </a:t>
            </a:r>
            <a:r>
              <a:rPr lang="en" sz="1000">
                <a:solidFill>
                  <a:srgbClr val="2B2B00"/>
                </a:solidFill>
                <a:latin typeface="Asap"/>
                <a:ea typeface="Asap"/>
                <a:cs typeface="Asap"/>
                <a:sym typeface="Asap"/>
              </a:rPr>
              <a:t>u </a:t>
            </a:r>
            <a:r>
              <a:rPr lang="en" sz="1000">
                <a:solidFill>
                  <a:srgbClr val="303000"/>
                </a:solidFill>
                <a:latin typeface="Asap"/>
                <a:ea typeface="Asap"/>
                <a:cs typeface="Asap"/>
                <a:sym typeface="Asap"/>
              </a:rPr>
              <a:t>porodici </a:t>
            </a:r>
            <a:r>
              <a:rPr lang="en" sz="1000">
                <a:solidFill>
                  <a:srgbClr val="2B2B00"/>
                </a:solidFill>
                <a:latin typeface="Asap"/>
                <a:ea typeface="Asap"/>
                <a:cs typeface="Asap"/>
                <a:sym typeface="Asap"/>
              </a:rPr>
              <a:t>ne </a:t>
            </a:r>
            <a:r>
              <a:rPr lang="en" sz="1000">
                <a:solidFill>
                  <a:srgbClr val="2C2C00"/>
                </a:solidFill>
                <a:latin typeface="Asap"/>
                <a:ea typeface="Asap"/>
                <a:cs typeface="Asap"/>
                <a:sym typeface="Asap"/>
              </a:rPr>
              <a:t>znači </a:t>
            </a:r>
            <a:r>
              <a:rPr lang="en" sz="1000">
                <a:solidFill>
                  <a:srgbClr val="2E2E00"/>
                </a:solidFill>
                <a:latin typeface="Asap"/>
                <a:ea typeface="Asap"/>
                <a:cs typeface="Asap"/>
                <a:sym typeface="Asap"/>
              </a:rPr>
              <a:t>da </a:t>
            </a:r>
            <a:r>
              <a:rPr lang="en" sz="1000">
                <a:solidFill>
                  <a:srgbClr val="2C2C00"/>
                </a:solidFill>
                <a:latin typeface="Asap"/>
                <a:ea typeface="Asap"/>
                <a:cs typeface="Asap"/>
                <a:sym typeface="Asap"/>
              </a:rPr>
              <a:t>će </a:t>
            </a:r>
            <a:r>
              <a:rPr lang="en" sz="1000">
                <a:solidFill>
                  <a:srgbClr val="2E2E00"/>
                </a:solidFill>
                <a:latin typeface="Asap"/>
                <a:ea typeface="Asap"/>
                <a:cs typeface="Asap"/>
                <a:sym typeface="Asap"/>
              </a:rPr>
              <a:t>definitivno </a:t>
            </a:r>
            <a:r>
              <a:rPr lang="en" sz="1000">
                <a:solidFill>
                  <a:srgbClr val="616100"/>
                </a:solidFill>
                <a:latin typeface="Asap"/>
                <a:ea typeface="Asap"/>
                <a:cs typeface="Asap"/>
                <a:sym typeface="Asap"/>
              </a:rPr>
              <a:t>i </a:t>
            </a:r>
            <a:r>
              <a:rPr lang="en" sz="1000">
                <a:solidFill>
                  <a:srgbClr val="2E2E00"/>
                </a:solidFill>
                <a:latin typeface="Asap"/>
                <a:ea typeface="Asap"/>
                <a:cs typeface="Asap"/>
                <a:sym typeface="Asap"/>
              </a:rPr>
              <a:t>roditelj </a:t>
            </a:r>
            <a:r>
              <a:rPr lang="en" sz="1000">
                <a:solidFill>
                  <a:srgbClr val="363600"/>
                </a:solidFill>
                <a:latin typeface="Asap"/>
                <a:ea typeface="Asap"/>
                <a:cs typeface="Asap"/>
                <a:sym typeface="Asap"/>
              </a:rPr>
              <a:t>ili </a:t>
            </a:r>
            <a:r>
              <a:rPr lang="en" sz="1000">
                <a:solidFill>
                  <a:srgbClr val="2F2F00"/>
                </a:solidFill>
                <a:latin typeface="Asap"/>
                <a:ea typeface="Asap"/>
                <a:cs typeface="Asap"/>
                <a:sym typeface="Asap"/>
              </a:rPr>
              <a:t>dijete </a:t>
            </a:r>
            <a:r>
              <a:rPr lang="en" sz="1000">
                <a:solidFill>
                  <a:srgbClr val="2C2C00"/>
                </a:solidFill>
                <a:latin typeface="Asap"/>
                <a:ea typeface="Asap"/>
                <a:cs typeface="Asap"/>
                <a:sym typeface="Asap"/>
              </a:rPr>
              <a:t>oboljeti </a:t>
            </a:r>
            <a:r>
              <a:rPr lang="en" sz="1000">
                <a:solidFill>
                  <a:srgbClr val="2B2B00"/>
                </a:solidFill>
                <a:latin typeface="Asap"/>
                <a:ea typeface="Asap"/>
                <a:cs typeface="Asap"/>
                <a:sym typeface="Asap"/>
              </a:rPr>
              <a:t>od </a:t>
            </a:r>
            <a:r>
              <a:rPr lang="en" sz="1000">
                <a:solidFill>
                  <a:srgbClr val="2E2E00"/>
                </a:solidFill>
                <a:latin typeface="Asap"/>
                <a:ea typeface="Asap"/>
                <a:cs typeface="Asap"/>
                <a:sym typeface="Asap"/>
              </a:rPr>
              <a:t>astme</a:t>
            </a:r>
            <a:r>
              <a:rPr lang="en" sz="1000">
                <a:solidFill>
                  <a:srgbClr val="272700"/>
                </a:solidFill>
                <a:latin typeface="Asap"/>
                <a:ea typeface="Asap"/>
                <a:cs typeface="Asap"/>
                <a:sym typeface="Asap"/>
              </a:rPr>
              <a:t>. </a:t>
            </a:r>
            <a:r>
              <a:rPr lang="en" sz="1000">
                <a:solidFill>
                  <a:srgbClr val="2C2C00"/>
                </a:solidFill>
                <a:latin typeface="Asap"/>
                <a:ea typeface="Asap"/>
                <a:cs typeface="Asap"/>
                <a:sym typeface="Asap"/>
              </a:rPr>
              <a:t>Nasljeđuje </a:t>
            </a:r>
            <a:r>
              <a:rPr lang="en" sz="1000">
                <a:solidFill>
                  <a:srgbClr val="2B2B00"/>
                </a:solidFill>
                <a:latin typeface="Asap"/>
                <a:ea typeface="Asap"/>
                <a:cs typeface="Asap"/>
                <a:sym typeface="Asap"/>
              </a:rPr>
              <a:t>se </a:t>
            </a:r>
            <a:r>
              <a:rPr lang="en" sz="1000" b="1">
                <a:solidFill>
                  <a:srgbClr val="2C2C00"/>
                </a:solidFill>
                <a:latin typeface="Asap"/>
                <a:ea typeface="Asap"/>
                <a:cs typeface="Asap"/>
                <a:sym typeface="Asap"/>
              </a:rPr>
              <a:t>sklonost </a:t>
            </a:r>
            <a:r>
              <a:rPr lang="en" sz="1000" b="1">
                <a:solidFill>
                  <a:srgbClr val="343400"/>
                </a:solidFill>
                <a:latin typeface="Asap"/>
                <a:ea typeface="Asap"/>
                <a:cs typeface="Asap"/>
                <a:sym typeface="Asap"/>
              </a:rPr>
              <a:t>prema </a:t>
            </a:r>
            <a:r>
              <a:rPr lang="en" sz="1000" b="1">
                <a:solidFill>
                  <a:srgbClr val="2D2D00"/>
                </a:solidFill>
                <a:latin typeface="Asap"/>
                <a:ea typeface="Asap"/>
                <a:cs typeface="Asap"/>
                <a:sym typeface="Asap"/>
              </a:rPr>
              <a:t>bolesti</a:t>
            </a:r>
            <a:r>
              <a:rPr lang="en" sz="1000" b="1">
                <a:solidFill>
                  <a:srgbClr val="F9F900"/>
                </a:solidFill>
                <a:latin typeface="Asap"/>
                <a:ea typeface="Asap"/>
                <a:cs typeface="Asap"/>
                <a:sym typeface="Asap"/>
              </a:rPr>
              <a:t>, </a:t>
            </a:r>
            <a:r>
              <a:rPr lang="en" sz="1000" b="1">
                <a:solidFill>
                  <a:srgbClr val="393900"/>
                </a:solidFill>
                <a:latin typeface="Asap"/>
                <a:ea typeface="Asap"/>
                <a:cs typeface="Asap"/>
                <a:sym typeface="Asap"/>
              </a:rPr>
              <a:t>a </a:t>
            </a:r>
            <a:r>
              <a:rPr lang="en" sz="1000" b="1">
                <a:solidFill>
                  <a:srgbClr val="313100"/>
                </a:solidFill>
                <a:latin typeface="Asap"/>
                <a:ea typeface="Asap"/>
                <a:cs typeface="Asap"/>
                <a:sym typeface="Asap"/>
              </a:rPr>
              <a:t>ne sama </a:t>
            </a:r>
            <a:r>
              <a:rPr lang="en" sz="1000" b="1">
                <a:solidFill>
                  <a:srgbClr val="2C2C00"/>
                </a:solidFill>
                <a:latin typeface="Asap"/>
                <a:ea typeface="Asap"/>
                <a:cs typeface="Asap"/>
                <a:sym typeface="Asap"/>
              </a:rPr>
              <a:t>bolest</a:t>
            </a:r>
            <a:r>
              <a:rPr lang="en" sz="1000" b="1">
                <a:solidFill>
                  <a:srgbClr val="A9A900"/>
                </a:solidFill>
                <a:latin typeface="Asap"/>
                <a:ea typeface="Asap"/>
                <a:cs typeface="Asap"/>
                <a:sym typeface="Asap"/>
              </a:rPr>
              <a:t>.</a:t>
            </a:r>
            <a:endParaRPr sz="1000">
              <a:solidFill>
                <a:schemeClr val="dk1"/>
              </a:solidFill>
              <a:latin typeface="Asap"/>
              <a:ea typeface="Asap"/>
              <a:cs typeface="Asap"/>
              <a:sym typeface="Asap"/>
            </a:endParaRPr>
          </a:p>
        </p:txBody>
      </p:sp>
      <p:sp>
        <p:nvSpPr>
          <p:cNvPr id="757" name="Google Shape;757;p35"/>
          <p:cNvSpPr txBox="1">
            <a:spLocks noGrp="1"/>
          </p:cNvSpPr>
          <p:nvPr>
            <p:ph type="subTitle" idx="4294967295"/>
          </p:nvPr>
        </p:nvSpPr>
        <p:spPr>
          <a:xfrm>
            <a:off x="6046272" y="1680814"/>
            <a:ext cx="2176200" cy="40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accent3"/>
                </a:solidFill>
              </a:rPr>
              <a:t>Atopija i alergije</a:t>
            </a:r>
            <a:endParaRPr sz="1800" b="1">
              <a:solidFill>
                <a:schemeClr val="accent3"/>
              </a:solidFill>
            </a:endParaRPr>
          </a:p>
        </p:txBody>
      </p:sp>
      <p:sp>
        <p:nvSpPr>
          <p:cNvPr id="758" name="Google Shape;758;p35"/>
          <p:cNvSpPr txBox="1">
            <a:spLocks noGrp="1"/>
          </p:cNvSpPr>
          <p:nvPr>
            <p:ph type="subTitle" idx="3"/>
          </p:nvPr>
        </p:nvSpPr>
        <p:spPr>
          <a:xfrm>
            <a:off x="6046275" y="2003850"/>
            <a:ext cx="3011100" cy="9816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000">
                <a:solidFill>
                  <a:srgbClr val="2B2B00"/>
                </a:solidFill>
                <a:latin typeface="Asap"/>
                <a:ea typeface="Asap"/>
                <a:cs typeface="Asap"/>
                <a:sym typeface="Asap"/>
              </a:rPr>
              <a:t>Atopija </a:t>
            </a:r>
            <a:r>
              <a:rPr lang="en" sz="1000">
                <a:solidFill>
                  <a:srgbClr val="2D2D00"/>
                </a:solidFill>
                <a:latin typeface="Asap"/>
                <a:ea typeface="Asap"/>
                <a:cs typeface="Asap"/>
                <a:sym typeface="Asap"/>
              </a:rPr>
              <a:t>je </a:t>
            </a:r>
            <a:r>
              <a:rPr lang="en" sz="1000">
                <a:solidFill>
                  <a:srgbClr val="2C2C00"/>
                </a:solidFill>
                <a:latin typeface="Asap"/>
                <a:ea typeface="Asap"/>
                <a:cs typeface="Asap"/>
                <a:sym typeface="Asap"/>
              </a:rPr>
              <a:t>genetska sklonost </a:t>
            </a:r>
            <a:r>
              <a:rPr lang="en" sz="1000">
                <a:solidFill>
                  <a:srgbClr val="2F2F00"/>
                </a:solidFill>
                <a:latin typeface="Asap"/>
                <a:ea typeface="Asap"/>
                <a:cs typeface="Asap"/>
                <a:sym typeface="Asap"/>
              </a:rPr>
              <a:t>Imunog </a:t>
            </a:r>
            <a:r>
              <a:rPr lang="en" sz="1000">
                <a:solidFill>
                  <a:srgbClr val="2C2C00"/>
                </a:solidFill>
                <a:latin typeface="Asap"/>
                <a:ea typeface="Asap"/>
                <a:cs typeface="Asap"/>
                <a:sym typeface="Asap"/>
              </a:rPr>
              <a:t>sistema </a:t>
            </a:r>
            <a:r>
              <a:rPr lang="en" sz="1000">
                <a:solidFill>
                  <a:srgbClr val="2E2E00"/>
                </a:solidFill>
                <a:latin typeface="Asap"/>
                <a:ea typeface="Asap"/>
                <a:cs typeface="Asap"/>
                <a:sym typeface="Asap"/>
              </a:rPr>
              <a:t>da </a:t>
            </a:r>
            <a:r>
              <a:rPr lang="en" sz="1000">
                <a:solidFill>
                  <a:srgbClr val="2C2C00"/>
                </a:solidFill>
                <a:latin typeface="Asap"/>
                <a:ea typeface="Asap"/>
                <a:cs typeface="Asap"/>
                <a:sym typeface="Asap"/>
              </a:rPr>
              <a:t>proizvodi antitijela </a:t>
            </a:r>
            <a:r>
              <a:rPr lang="en" sz="1000">
                <a:solidFill>
                  <a:srgbClr val="2D2D00"/>
                </a:solidFill>
                <a:latin typeface="Asap"/>
                <a:ea typeface="Asap"/>
                <a:cs typeface="Asap"/>
                <a:sym typeface="Asap"/>
              </a:rPr>
              <a:t>na uobičajene alergene </a:t>
            </a:r>
            <a:r>
              <a:rPr lang="en" sz="1000">
                <a:solidFill>
                  <a:srgbClr val="2E2E00"/>
                </a:solidFill>
                <a:latin typeface="Asap"/>
                <a:ea typeface="Asap"/>
                <a:cs typeface="Asap"/>
                <a:sym typeface="Asap"/>
              </a:rPr>
              <a:t>što </a:t>
            </a:r>
            <a:r>
              <a:rPr lang="en" sz="1000">
                <a:solidFill>
                  <a:srgbClr val="292900"/>
                </a:solidFill>
                <a:latin typeface="Asap"/>
                <a:ea typeface="Asap"/>
                <a:cs typeface="Asap"/>
                <a:sym typeface="Asap"/>
              </a:rPr>
              <a:t>dovodi </a:t>
            </a:r>
            <a:r>
              <a:rPr lang="en" sz="1000">
                <a:solidFill>
                  <a:srgbClr val="2A2A00"/>
                </a:solidFill>
                <a:latin typeface="Asap"/>
                <a:ea typeface="Asap"/>
                <a:cs typeface="Asap"/>
                <a:sym typeface="Asap"/>
              </a:rPr>
              <a:t>do </a:t>
            </a:r>
            <a:r>
              <a:rPr lang="en" sz="1000">
                <a:solidFill>
                  <a:srgbClr val="2B2B00"/>
                </a:solidFill>
                <a:latin typeface="Asap"/>
                <a:ea typeface="Asap"/>
                <a:cs typeface="Asap"/>
                <a:sym typeface="Asap"/>
              </a:rPr>
              <a:t>simptoma </a:t>
            </a:r>
            <a:r>
              <a:rPr lang="en" sz="1000">
                <a:solidFill>
                  <a:srgbClr val="2D2D00"/>
                </a:solidFill>
                <a:latin typeface="Asap"/>
                <a:ea typeface="Asap"/>
                <a:cs typeface="Asap"/>
                <a:sym typeface="Asap"/>
              </a:rPr>
              <a:t>alergije</a:t>
            </a:r>
            <a:r>
              <a:rPr lang="en" sz="1000">
                <a:solidFill>
                  <a:srgbClr val="373700"/>
                </a:solidFill>
                <a:latin typeface="Asap"/>
                <a:ea typeface="Asap"/>
                <a:cs typeface="Asap"/>
                <a:sym typeface="Asap"/>
              </a:rPr>
              <a:t>. </a:t>
            </a:r>
            <a:r>
              <a:rPr lang="en" sz="1000">
                <a:solidFill>
                  <a:srgbClr val="2B2B00"/>
                </a:solidFill>
                <a:latin typeface="Asap"/>
                <a:ea typeface="Asap"/>
                <a:cs typeface="Asap"/>
                <a:sym typeface="Asap"/>
              </a:rPr>
              <a:t> </a:t>
            </a:r>
            <a:r>
              <a:rPr lang="en" sz="1000">
                <a:solidFill>
                  <a:srgbClr val="303000"/>
                </a:solidFill>
                <a:latin typeface="Asap"/>
                <a:ea typeface="Asap"/>
                <a:cs typeface="Asap"/>
                <a:sym typeface="Asap"/>
              </a:rPr>
              <a:t>Alergijski </a:t>
            </a:r>
            <a:r>
              <a:rPr lang="en" sz="1000">
                <a:solidFill>
                  <a:srgbClr val="515100"/>
                </a:solidFill>
                <a:latin typeface="Asap"/>
                <a:ea typeface="Asap"/>
                <a:cs typeface="Asap"/>
                <a:sym typeface="Asap"/>
              </a:rPr>
              <a:t>rinitis </a:t>
            </a:r>
            <a:r>
              <a:rPr lang="en" sz="1000">
                <a:solidFill>
                  <a:srgbClr val="545400"/>
                </a:solidFill>
                <a:latin typeface="Asap"/>
                <a:ea typeface="Asap"/>
                <a:cs typeface="Asap"/>
                <a:sym typeface="Asap"/>
              </a:rPr>
              <a:t>može </a:t>
            </a:r>
            <a:r>
              <a:rPr lang="en" sz="1000">
                <a:solidFill>
                  <a:srgbClr val="353500"/>
                </a:solidFill>
                <a:latin typeface="Asap"/>
                <a:ea typeface="Asap"/>
                <a:cs typeface="Asap"/>
                <a:sym typeface="Asap"/>
              </a:rPr>
              <a:t>služiti </a:t>
            </a:r>
            <a:r>
              <a:rPr lang="en" sz="1000">
                <a:solidFill>
                  <a:srgbClr val="303000"/>
                </a:solidFill>
                <a:latin typeface="Asap"/>
                <a:ea typeface="Asap"/>
                <a:cs typeface="Asap"/>
                <a:sym typeface="Asap"/>
              </a:rPr>
              <a:t>kao </a:t>
            </a:r>
            <a:r>
              <a:rPr lang="en" sz="1000">
                <a:solidFill>
                  <a:srgbClr val="2F2F00"/>
                </a:solidFill>
                <a:latin typeface="Asap"/>
                <a:ea typeface="Asap"/>
                <a:cs typeface="Asap"/>
                <a:sym typeface="Asap"/>
              </a:rPr>
              <a:t>ključni </a:t>
            </a:r>
            <a:r>
              <a:rPr lang="en" sz="1000">
                <a:solidFill>
                  <a:srgbClr val="313100"/>
                </a:solidFill>
                <a:latin typeface="Asap"/>
                <a:ea typeface="Asap"/>
                <a:cs typeface="Asap"/>
                <a:sym typeface="Asap"/>
              </a:rPr>
              <a:t>pokazatelji rizika </a:t>
            </a:r>
            <a:r>
              <a:rPr lang="en" sz="1000">
                <a:solidFill>
                  <a:srgbClr val="2B2B00"/>
                </a:solidFill>
                <a:latin typeface="Asap"/>
                <a:ea typeface="Asap"/>
                <a:cs typeface="Asap"/>
                <a:sym typeface="Asap"/>
              </a:rPr>
              <a:t>razvoja </a:t>
            </a:r>
            <a:r>
              <a:rPr lang="en" sz="1000">
                <a:solidFill>
                  <a:srgbClr val="2C2C00"/>
                </a:solidFill>
                <a:latin typeface="Asap"/>
                <a:ea typeface="Asap"/>
                <a:cs typeface="Asap"/>
                <a:sym typeface="Asap"/>
              </a:rPr>
              <a:t>astme </a:t>
            </a:r>
            <a:r>
              <a:rPr lang="en" sz="1000">
                <a:solidFill>
                  <a:srgbClr val="2D2D00"/>
                </a:solidFill>
                <a:latin typeface="Asap"/>
                <a:ea typeface="Asap"/>
                <a:cs typeface="Asap"/>
                <a:sym typeface="Asap"/>
              </a:rPr>
              <a:t>kod </a:t>
            </a:r>
            <a:r>
              <a:rPr lang="en" sz="1000">
                <a:solidFill>
                  <a:srgbClr val="2E2E00"/>
                </a:solidFill>
                <a:latin typeface="Asap"/>
                <a:ea typeface="Asap"/>
                <a:cs typeface="Asap"/>
                <a:sym typeface="Asap"/>
              </a:rPr>
              <a:t>odojčadi </a:t>
            </a:r>
            <a:r>
              <a:rPr lang="en" sz="1000">
                <a:solidFill>
                  <a:srgbClr val="2B2B00"/>
                </a:solidFill>
                <a:latin typeface="Asap"/>
                <a:ea typeface="Asap"/>
                <a:cs typeface="Asap"/>
                <a:sym typeface="Asap"/>
              </a:rPr>
              <a:t>i </a:t>
            </a:r>
            <a:r>
              <a:rPr lang="en" sz="1000">
                <a:solidFill>
                  <a:srgbClr val="2F2F00"/>
                </a:solidFill>
                <a:latin typeface="Asap"/>
                <a:ea typeface="Asap"/>
                <a:cs typeface="Asap"/>
                <a:sym typeface="Asap"/>
              </a:rPr>
              <a:t>male </a:t>
            </a:r>
            <a:r>
              <a:rPr lang="en" sz="1000">
                <a:solidFill>
                  <a:srgbClr val="2E2E00"/>
                </a:solidFill>
                <a:latin typeface="Asap"/>
                <a:ea typeface="Asap"/>
                <a:cs typeface="Asap"/>
                <a:sym typeface="Asap"/>
              </a:rPr>
              <a:t>djece</a:t>
            </a:r>
            <a:r>
              <a:rPr lang="en" sz="1000">
                <a:solidFill>
                  <a:srgbClr val="383800"/>
                </a:solidFill>
                <a:latin typeface="Asap"/>
                <a:ea typeface="Asap"/>
                <a:cs typeface="Asap"/>
                <a:sym typeface="Asap"/>
              </a:rPr>
              <a:t>. </a:t>
            </a:r>
            <a:endParaRPr sz="1000">
              <a:solidFill>
                <a:srgbClr val="383800"/>
              </a:solidFill>
              <a:latin typeface="Asap"/>
              <a:ea typeface="Asap"/>
              <a:cs typeface="Asap"/>
              <a:sym typeface="Asap"/>
            </a:endParaRPr>
          </a:p>
          <a:p>
            <a:pPr marL="0" lvl="0" indent="0" algn="l" rtl="0">
              <a:spcBef>
                <a:spcPts val="0"/>
              </a:spcBef>
              <a:spcAft>
                <a:spcPts val="0"/>
              </a:spcAft>
              <a:buNone/>
            </a:pPr>
            <a:endParaRPr sz="1600">
              <a:solidFill>
                <a:schemeClr val="dk1"/>
              </a:solidFill>
              <a:latin typeface="Nunito"/>
              <a:ea typeface="Nunito"/>
              <a:cs typeface="Nunito"/>
              <a:sym typeface="Nunito"/>
            </a:endParaRPr>
          </a:p>
        </p:txBody>
      </p:sp>
      <p:sp>
        <p:nvSpPr>
          <p:cNvPr id="759" name="Google Shape;759;p35"/>
          <p:cNvSpPr txBox="1">
            <a:spLocks noGrp="1"/>
          </p:cNvSpPr>
          <p:nvPr>
            <p:ph type="subTitle" idx="4"/>
          </p:nvPr>
        </p:nvSpPr>
        <p:spPr>
          <a:xfrm>
            <a:off x="914400" y="2985440"/>
            <a:ext cx="2176200" cy="402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a:solidFill>
                  <a:schemeClr val="accent3"/>
                </a:solidFill>
                <a:latin typeface="Nunito"/>
                <a:ea typeface="Nunito"/>
                <a:cs typeface="Nunito"/>
                <a:sym typeface="Nunito"/>
              </a:rPr>
              <a:t>Alergijski uzročnici  </a:t>
            </a:r>
            <a:endParaRPr sz="1800" b="1">
              <a:solidFill>
                <a:schemeClr val="accent3"/>
              </a:solidFill>
              <a:latin typeface="Nunito"/>
              <a:ea typeface="Nunito"/>
              <a:cs typeface="Nunito"/>
              <a:sym typeface="Nunito"/>
            </a:endParaRPr>
          </a:p>
        </p:txBody>
      </p:sp>
      <p:sp>
        <p:nvSpPr>
          <p:cNvPr id="760" name="Google Shape;760;p35"/>
          <p:cNvSpPr txBox="1">
            <a:spLocks noGrp="1"/>
          </p:cNvSpPr>
          <p:nvPr>
            <p:ph type="subTitle" idx="5"/>
          </p:nvPr>
        </p:nvSpPr>
        <p:spPr>
          <a:xfrm>
            <a:off x="462775" y="3340275"/>
            <a:ext cx="2627700" cy="572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000">
                <a:solidFill>
                  <a:srgbClr val="2E2E00"/>
                </a:solidFill>
                <a:latin typeface="Asap"/>
                <a:ea typeface="Asap"/>
                <a:cs typeface="Asap"/>
                <a:sym typeface="Asap"/>
              </a:rPr>
              <a:t>Alergijski </a:t>
            </a:r>
            <a:r>
              <a:rPr lang="en" sz="1000">
                <a:solidFill>
                  <a:srgbClr val="2D2D00"/>
                </a:solidFill>
                <a:latin typeface="Asap"/>
                <a:ea typeface="Asap"/>
                <a:cs typeface="Asap"/>
                <a:sym typeface="Asap"/>
              </a:rPr>
              <a:t>uzročnici </a:t>
            </a:r>
            <a:r>
              <a:rPr lang="en" sz="1000">
                <a:solidFill>
                  <a:srgbClr val="2C2C00"/>
                </a:solidFill>
                <a:latin typeface="Asap"/>
                <a:ea typeface="Asap"/>
                <a:cs typeface="Asap"/>
                <a:sym typeface="Asap"/>
              </a:rPr>
              <a:t>najčešće </a:t>
            </a:r>
            <a:r>
              <a:rPr lang="en" sz="1000">
                <a:solidFill>
                  <a:srgbClr val="2B2B00"/>
                </a:solidFill>
                <a:latin typeface="Asap"/>
                <a:ea typeface="Asap"/>
                <a:cs typeface="Asap"/>
                <a:sym typeface="Asap"/>
              </a:rPr>
              <a:t>pripadaju </a:t>
            </a:r>
            <a:r>
              <a:rPr lang="en" sz="1000">
                <a:solidFill>
                  <a:srgbClr val="2E2E00"/>
                </a:solidFill>
                <a:latin typeface="Asap"/>
                <a:ea typeface="Asap"/>
                <a:cs typeface="Asap"/>
                <a:sym typeface="Asap"/>
              </a:rPr>
              <a:t>grupi </a:t>
            </a:r>
            <a:r>
              <a:rPr lang="en" sz="1000">
                <a:solidFill>
                  <a:srgbClr val="2C2C00"/>
                </a:solidFill>
                <a:latin typeface="Asap"/>
                <a:ea typeface="Asap"/>
                <a:cs typeface="Asap"/>
                <a:sym typeface="Asap"/>
              </a:rPr>
              <a:t>inhalacionih alergena </a:t>
            </a:r>
            <a:r>
              <a:rPr lang="en" sz="1000">
                <a:solidFill>
                  <a:srgbClr val="2D2D00"/>
                </a:solidFill>
                <a:latin typeface="Asap"/>
                <a:ea typeface="Asap"/>
                <a:cs typeface="Asap"/>
                <a:sym typeface="Asap"/>
              </a:rPr>
              <a:t>(</a:t>
            </a:r>
            <a:r>
              <a:rPr lang="en" sz="1000">
                <a:solidFill>
                  <a:srgbClr val="2B2B00"/>
                </a:solidFill>
                <a:latin typeface="Asap"/>
                <a:ea typeface="Asap"/>
                <a:cs typeface="Asap"/>
                <a:sym typeface="Asap"/>
              </a:rPr>
              <a:t>kućna </a:t>
            </a:r>
            <a:r>
              <a:rPr lang="en" sz="1000">
                <a:solidFill>
                  <a:srgbClr val="2D2D00"/>
                </a:solidFill>
                <a:latin typeface="Asap"/>
                <a:ea typeface="Asap"/>
                <a:cs typeface="Asap"/>
                <a:sym typeface="Asap"/>
              </a:rPr>
              <a:t>prašina</a:t>
            </a:r>
            <a:r>
              <a:rPr lang="en" sz="1000">
                <a:solidFill>
                  <a:srgbClr val="3A3A00"/>
                </a:solidFill>
                <a:latin typeface="Asap"/>
                <a:ea typeface="Asap"/>
                <a:cs typeface="Asap"/>
                <a:sym typeface="Asap"/>
              </a:rPr>
              <a:t>, </a:t>
            </a:r>
            <a:r>
              <a:rPr lang="en" sz="1000">
                <a:solidFill>
                  <a:srgbClr val="313100"/>
                </a:solidFill>
                <a:latin typeface="Asap"/>
                <a:ea typeface="Asap"/>
                <a:cs typeface="Asap"/>
                <a:sym typeface="Asap"/>
              </a:rPr>
              <a:t>grinje</a:t>
            </a:r>
            <a:r>
              <a:rPr lang="en" sz="1000">
                <a:solidFill>
                  <a:srgbClr val="444400"/>
                </a:solidFill>
                <a:latin typeface="Asap"/>
                <a:ea typeface="Asap"/>
                <a:cs typeface="Asap"/>
                <a:sym typeface="Asap"/>
              </a:rPr>
              <a:t>, </a:t>
            </a:r>
            <a:r>
              <a:rPr lang="en" sz="1000">
                <a:solidFill>
                  <a:srgbClr val="2F2F00"/>
                </a:solidFill>
                <a:latin typeface="Asap"/>
                <a:ea typeface="Asap"/>
                <a:cs typeface="Asap"/>
                <a:sym typeface="Asap"/>
              </a:rPr>
              <a:t>perje</a:t>
            </a:r>
            <a:r>
              <a:rPr lang="en" sz="1000">
                <a:solidFill>
                  <a:srgbClr val="3C3C00"/>
                </a:solidFill>
                <a:latin typeface="Asap"/>
                <a:ea typeface="Asap"/>
                <a:cs typeface="Asap"/>
                <a:sym typeface="Asap"/>
              </a:rPr>
              <a:t>, </a:t>
            </a:r>
            <a:r>
              <a:rPr lang="en" sz="1000">
                <a:solidFill>
                  <a:srgbClr val="323200"/>
                </a:solidFill>
                <a:latin typeface="Asap"/>
                <a:ea typeface="Asap"/>
                <a:cs typeface="Asap"/>
                <a:sym typeface="Asap"/>
              </a:rPr>
              <a:t>životinjske </a:t>
            </a:r>
            <a:r>
              <a:rPr lang="en" sz="1000">
                <a:solidFill>
                  <a:srgbClr val="2E2E00"/>
                </a:solidFill>
                <a:latin typeface="Asap"/>
                <a:ea typeface="Asap"/>
                <a:cs typeface="Asap"/>
                <a:sym typeface="Asap"/>
              </a:rPr>
              <a:t>dlake</a:t>
            </a:r>
            <a:r>
              <a:rPr lang="en" sz="1000">
                <a:solidFill>
                  <a:srgbClr val="3C3C00"/>
                </a:solidFill>
                <a:latin typeface="Asap"/>
                <a:ea typeface="Asap"/>
                <a:cs typeface="Asap"/>
                <a:sym typeface="Asap"/>
              </a:rPr>
              <a:t>, </a:t>
            </a:r>
            <a:r>
              <a:rPr lang="en" sz="1000">
                <a:solidFill>
                  <a:srgbClr val="2C2C00"/>
                </a:solidFill>
                <a:latin typeface="Asap"/>
                <a:ea typeface="Asap"/>
                <a:cs typeface="Asap"/>
                <a:sym typeface="Asap"/>
              </a:rPr>
              <a:t>bud</a:t>
            </a:r>
            <a:r>
              <a:rPr lang="en" sz="1000">
                <a:solidFill>
                  <a:srgbClr val="2D2D00"/>
                </a:solidFill>
                <a:latin typeface="Asap"/>
                <a:ea typeface="Asap"/>
                <a:cs typeface="Asap"/>
                <a:sym typeface="Asap"/>
              </a:rPr>
              <a:t>, </a:t>
            </a:r>
            <a:r>
              <a:rPr lang="en" sz="1000">
                <a:solidFill>
                  <a:srgbClr val="303000"/>
                </a:solidFill>
                <a:latin typeface="Asap"/>
                <a:ea typeface="Asap"/>
                <a:cs typeface="Asap"/>
                <a:sym typeface="Asap"/>
              </a:rPr>
              <a:t>različiti </a:t>
            </a:r>
            <a:r>
              <a:rPr lang="en" sz="1000">
                <a:solidFill>
                  <a:srgbClr val="313100"/>
                </a:solidFill>
                <a:latin typeface="Asap"/>
                <a:ea typeface="Asap"/>
                <a:cs typeface="Asap"/>
                <a:sym typeface="Asap"/>
              </a:rPr>
              <a:t>poleni</a:t>
            </a:r>
            <a:r>
              <a:rPr lang="en" sz="1000">
                <a:solidFill>
                  <a:srgbClr val="4A4A00"/>
                </a:solidFill>
                <a:latin typeface="Asap"/>
                <a:ea typeface="Asap"/>
                <a:cs typeface="Asap"/>
                <a:sym typeface="Asap"/>
              </a:rPr>
              <a:t>)</a:t>
            </a:r>
            <a:r>
              <a:rPr lang="en" sz="1000">
                <a:solidFill>
                  <a:srgbClr val="303000"/>
                </a:solidFill>
                <a:latin typeface="Asap"/>
                <a:ea typeface="Asap"/>
                <a:cs typeface="Asap"/>
                <a:sym typeface="Asap"/>
              </a:rPr>
              <a:t>. </a:t>
            </a:r>
            <a:r>
              <a:rPr lang="en" sz="1000">
                <a:solidFill>
                  <a:srgbClr val="2D2D00"/>
                </a:solidFill>
                <a:latin typeface="Asap"/>
                <a:ea typeface="Asap"/>
                <a:cs typeface="Asap"/>
                <a:sym typeface="Asap"/>
              </a:rPr>
              <a:t>Pri </a:t>
            </a:r>
            <a:r>
              <a:rPr lang="en" sz="1000">
                <a:solidFill>
                  <a:srgbClr val="2C2C00"/>
                </a:solidFill>
                <a:latin typeface="Asap"/>
                <a:ea typeface="Asap"/>
                <a:cs typeface="Asap"/>
                <a:sym typeface="Asap"/>
              </a:rPr>
              <a:t>dolasku </a:t>
            </a:r>
            <a:r>
              <a:rPr lang="en" sz="1000">
                <a:solidFill>
                  <a:srgbClr val="2B2B00"/>
                </a:solidFill>
                <a:latin typeface="Asap"/>
                <a:ea typeface="Asap"/>
                <a:cs typeface="Asap"/>
                <a:sym typeface="Asap"/>
              </a:rPr>
              <a:t>u </a:t>
            </a:r>
            <a:r>
              <a:rPr lang="en" sz="1000">
                <a:solidFill>
                  <a:srgbClr val="303000"/>
                </a:solidFill>
                <a:latin typeface="Asap"/>
                <a:ea typeface="Asap"/>
                <a:cs typeface="Asap"/>
                <a:sym typeface="Asap"/>
              </a:rPr>
              <a:t>dodir </a:t>
            </a:r>
            <a:r>
              <a:rPr lang="en" sz="1000">
                <a:solidFill>
                  <a:srgbClr val="313100"/>
                </a:solidFill>
                <a:latin typeface="Asap"/>
                <a:ea typeface="Asap"/>
                <a:cs typeface="Asap"/>
                <a:sym typeface="Asap"/>
              </a:rPr>
              <a:t>s prethodno </a:t>
            </a:r>
            <a:r>
              <a:rPr lang="en" sz="1000">
                <a:solidFill>
                  <a:srgbClr val="333300"/>
                </a:solidFill>
                <a:latin typeface="Asap"/>
                <a:ea typeface="Asap"/>
                <a:cs typeface="Asap"/>
                <a:sym typeface="Asap"/>
              </a:rPr>
              <a:t>senzibilisanim </a:t>
            </a:r>
            <a:r>
              <a:rPr lang="en" sz="1000">
                <a:solidFill>
                  <a:srgbClr val="2E2E00"/>
                </a:solidFill>
                <a:latin typeface="Asap"/>
                <a:ea typeface="Asap"/>
                <a:cs typeface="Asap"/>
                <a:sym typeface="Asap"/>
              </a:rPr>
              <a:t>organizmom</a:t>
            </a:r>
            <a:r>
              <a:rPr lang="en" sz="1000">
                <a:solidFill>
                  <a:srgbClr val="4C4C00"/>
                </a:solidFill>
                <a:latin typeface="Asap"/>
                <a:ea typeface="Asap"/>
                <a:cs typeface="Asap"/>
                <a:sym typeface="Asap"/>
              </a:rPr>
              <a:t>, </a:t>
            </a:r>
            <a:r>
              <a:rPr lang="en" sz="1000">
                <a:solidFill>
                  <a:srgbClr val="303000"/>
                </a:solidFill>
                <a:latin typeface="Asap"/>
                <a:ea typeface="Asap"/>
                <a:cs typeface="Asap"/>
                <a:sym typeface="Asap"/>
              </a:rPr>
              <a:t>izazivaju </a:t>
            </a:r>
            <a:r>
              <a:rPr lang="en" sz="1000">
                <a:solidFill>
                  <a:srgbClr val="2F2F00"/>
                </a:solidFill>
                <a:latin typeface="Asap"/>
                <a:ea typeface="Asap"/>
                <a:cs typeface="Asap"/>
                <a:sym typeface="Asap"/>
              </a:rPr>
              <a:t>simptome </a:t>
            </a:r>
            <a:r>
              <a:rPr lang="en" sz="1000">
                <a:solidFill>
                  <a:srgbClr val="313100"/>
                </a:solidFill>
                <a:latin typeface="Asap"/>
                <a:ea typeface="Asap"/>
                <a:cs typeface="Asap"/>
                <a:sym typeface="Asap"/>
              </a:rPr>
              <a:t>astme</a:t>
            </a:r>
            <a:r>
              <a:rPr lang="en" sz="1000">
                <a:solidFill>
                  <a:srgbClr val="292900"/>
                </a:solidFill>
                <a:latin typeface="Asap"/>
                <a:ea typeface="Asap"/>
                <a:cs typeface="Asap"/>
                <a:sym typeface="Asap"/>
              </a:rPr>
              <a:t>. </a:t>
            </a:r>
            <a:endParaRPr sz="1000">
              <a:solidFill>
                <a:schemeClr val="dk1"/>
              </a:solidFill>
              <a:latin typeface="Asap"/>
              <a:ea typeface="Asap"/>
              <a:cs typeface="Asap"/>
              <a:sym typeface="Asap"/>
            </a:endParaRPr>
          </a:p>
        </p:txBody>
      </p:sp>
      <p:sp>
        <p:nvSpPr>
          <p:cNvPr id="761" name="Google Shape;761;p35"/>
          <p:cNvSpPr txBox="1">
            <a:spLocks noGrp="1"/>
          </p:cNvSpPr>
          <p:nvPr>
            <p:ph type="subTitle" idx="6"/>
          </p:nvPr>
        </p:nvSpPr>
        <p:spPr>
          <a:xfrm>
            <a:off x="6046276" y="2985450"/>
            <a:ext cx="2958000" cy="40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accent3"/>
                </a:solidFill>
                <a:latin typeface="Nunito"/>
                <a:ea typeface="Nunito"/>
                <a:cs typeface="Nunito"/>
                <a:sym typeface="Nunito"/>
              </a:rPr>
              <a:t>Mikrobiološki uzročnici</a:t>
            </a:r>
            <a:endParaRPr sz="1800" b="1">
              <a:solidFill>
                <a:schemeClr val="accent3"/>
              </a:solidFill>
              <a:latin typeface="Nunito"/>
              <a:ea typeface="Nunito"/>
              <a:cs typeface="Nunito"/>
              <a:sym typeface="Nunito"/>
            </a:endParaRPr>
          </a:p>
        </p:txBody>
      </p:sp>
      <p:sp>
        <p:nvSpPr>
          <p:cNvPr id="762" name="Google Shape;762;p35"/>
          <p:cNvSpPr txBox="1">
            <a:spLocks noGrp="1"/>
          </p:cNvSpPr>
          <p:nvPr>
            <p:ph type="subTitle" idx="7"/>
          </p:nvPr>
        </p:nvSpPr>
        <p:spPr>
          <a:xfrm>
            <a:off x="6053425" y="3247125"/>
            <a:ext cx="2852400" cy="7590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3144"/>
              </a:spcBef>
              <a:spcAft>
                <a:spcPts val="0"/>
              </a:spcAft>
              <a:buNone/>
            </a:pPr>
            <a:r>
              <a:rPr lang="en" sz="1000">
                <a:solidFill>
                  <a:srgbClr val="2F2F00"/>
                </a:solidFill>
                <a:latin typeface="Asap"/>
                <a:ea typeface="Asap"/>
                <a:cs typeface="Asap"/>
                <a:sym typeface="Asap"/>
              </a:rPr>
              <a:t>Mikrobiološki </a:t>
            </a:r>
            <a:r>
              <a:rPr lang="en" sz="1000">
                <a:solidFill>
                  <a:srgbClr val="2B2B00"/>
                </a:solidFill>
                <a:latin typeface="Asap"/>
                <a:ea typeface="Asap"/>
                <a:cs typeface="Asap"/>
                <a:sym typeface="Asap"/>
              </a:rPr>
              <a:t>uzročnici su </a:t>
            </a:r>
            <a:r>
              <a:rPr lang="en" sz="1000">
                <a:solidFill>
                  <a:srgbClr val="2F2F00"/>
                </a:solidFill>
                <a:latin typeface="Asap"/>
                <a:ea typeface="Asap"/>
                <a:cs typeface="Asap"/>
                <a:sym typeface="Asap"/>
              </a:rPr>
              <a:t>različiti</a:t>
            </a:r>
            <a:r>
              <a:rPr lang="en" sz="1000">
                <a:solidFill>
                  <a:srgbClr val="2E2E00"/>
                </a:solidFill>
                <a:latin typeface="Asap"/>
                <a:ea typeface="Asap"/>
                <a:cs typeface="Asap"/>
                <a:sym typeface="Asap"/>
              </a:rPr>
              <a:t>: kod </a:t>
            </a:r>
            <a:r>
              <a:rPr lang="en" sz="1000">
                <a:solidFill>
                  <a:srgbClr val="2A2A00"/>
                </a:solidFill>
                <a:latin typeface="Asap"/>
                <a:ea typeface="Asap"/>
                <a:cs typeface="Asap"/>
                <a:sym typeface="Asap"/>
              </a:rPr>
              <a:t>djece </a:t>
            </a:r>
            <a:r>
              <a:rPr lang="en" sz="1000">
                <a:solidFill>
                  <a:srgbClr val="303000"/>
                </a:solidFill>
                <a:latin typeface="Asap"/>
                <a:ea typeface="Asap"/>
                <a:cs typeface="Asap"/>
                <a:sym typeface="Asap"/>
              </a:rPr>
              <a:t>se </a:t>
            </a:r>
            <a:r>
              <a:rPr lang="en" sz="1000">
                <a:solidFill>
                  <a:srgbClr val="2B2B00"/>
                </a:solidFill>
                <a:latin typeface="Asap"/>
                <a:ea typeface="Asap"/>
                <a:cs typeface="Asap"/>
                <a:sym typeface="Asap"/>
              </a:rPr>
              <a:t>nalazi </a:t>
            </a:r>
            <a:r>
              <a:rPr lang="en" sz="1000">
                <a:solidFill>
                  <a:srgbClr val="2A2A00"/>
                </a:solidFill>
                <a:latin typeface="Asap"/>
                <a:ea typeface="Asap"/>
                <a:cs typeface="Asap"/>
                <a:sym typeface="Asap"/>
              </a:rPr>
              <a:t>respiratorni </a:t>
            </a:r>
            <a:r>
              <a:rPr lang="en" sz="1000">
                <a:solidFill>
                  <a:srgbClr val="2B2B00"/>
                </a:solidFill>
                <a:latin typeface="Asap"/>
                <a:ea typeface="Asap"/>
                <a:cs typeface="Asap"/>
                <a:sym typeface="Asap"/>
              </a:rPr>
              <a:t>sinicijalni </a:t>
            </a:r>
            <a:r>
              <a:rPr lang="en" sz="1000">
                <a:solidFill>
                  <a:srgbClr val="2C2C00"/>
                </a:solidFill>
                <a:latin typeface="Asap"/>
                <a:ea typeface="Asap"/>
                <a:cs typeface="Asap"/>
                <a:sym typeface="Asap"/>
              </a:rPr>
              <a:t>virus </a:t>
            </a:r>
            <a:r>
              <a:rPr lang="en" sz="1000">
                <a:solidFill>
                  <a:srgbClr val="313100"/>
                </a:solidFill>
                <a:latin typeface="Asap"/>
                <a:ea typeface="Asap"/>
                <a:cs typeface="Asap"/>
                <a:sym typeface="Asap"/>
              </a:rPr>
              <a:t>i </a:t>
            </a:r>
            <a:r>
              <a:rPr lang="en" sz="1000">
                <a:solidFill>
                  <a:srgbClr val="2A2A00"/>
                </a:solidFill>
                <a:latin typeface="Asap"/>
                <a:ea typeface="Asap"/>
                <a:cs typeface="Asap"/>
                <a:sym typeface="Asap"/>
              </a:rPr>
              <a:t>virus </a:t>
            </a:r>
            <a:r>
              <a:rPr lang="en" sz="1000">
                <a:solidFill>
                  <a:srgbClr val="2C2C00"/>
                </a:solidFill>
                <a:latin typeface="Asap"/>
                <a:ea typeface="Asap"/>
                <a:cs typeface="Asap"/>
                <a:sym typeface="Asap"/>
              </a:rPr>
              <a:t>parainfluence</a:t>
            </a:r>
            <a:r>
              <a:rPr lang="en" sz="1000">
                <a:solidFill>
                  <a:srgbClr val="565600"/>
                </a:solidFill>
                <a:latin typeface="Asap"/>
                <a:ea typeface="Asap"/>
                <a:cs typeface="Asap"/>
                <a:sym typeface="Asap"/>
              </a:rPr>
              <a:t>, </a:t>
            </a:r>
            <a:r>
              <a:rPr lang="en" sz="1000">
                <a:solidFill>
                  <a:srgbClr val="2F2F00"/>
                </a:solidFill>
                <a:latin typeface="Asap"/>
                <a:ea typeface="Asap"/>
                <a:cs typeface="Asap"/>
                <a:sym typeface="Asap"/>
              </a:rPr>
              <a:t>dok </a:t>
            </a:r>
            <a:r>
              <a:rPr lang="en" sz="1000">
                <a:solidFill>
                  <a:srgbClr val="2C2C00"/>
                </a:solidFill>
                <a:latin typeface="Asap"/>
                <a:ea typeface="Asap"/>
                <a:cs typeface="Asap"/>
                <a:sym typeface="Asap"/>
              </a:rPr>
              <a:t>kod </a:t>
            </a:r>
            <a:r>
              <a:rPr lang="en" sz="1000">
                <a:solidFill>
                  <a:srgbClr val="2B2B00"/>
                </a:solidFill>
                <a:latin typeface="Asap"/>
                <a:ea typeface="Asap"/>
                <a:cs typeface="Asap"/>
                <a:sym typeface="Asap"/>
              </a:rPr>
              <a:t>odraslih </a:t>
            </a:r>
            <a:r>
              <a:rPr lang="en" sz="1000">
                <a:solidFill>
                  <a:srgbClr val="2C2C00"/>
                </a:solidFill>
                <a:latin typeface="Asap"/>
                <a:ea typeface="Asap"/>
                <a:cs typeface="Asap"/>
                <a:sym typeface="Asap"/>
              </a:rPr>
              <a:t>dominira </a:t>
            </a:r>
            <a:r>
              <a:rPr lang="en" sz="1000">
                <a:solidFill>
                  <a:srgbClr val="2A2A00"/>
                </a:solidFill>
                <a:latin typeface="Asap"/>
                <a:ea typeface="Asap"/>
                <a:cs typeface="Asap"/>
                <a:sym typeface="Asap"/>
              </a:rPr>
              <a:t>virus </a:t>
            </a:r>
            <a:r>
              <a:rPr lang="en" sz="1000">
                <a:solidFill>
                  <a:srgbClr val="2B2B00"/>
                </a:solidFill>
                <a:latin typeface="Asap"/>
                <a:ea typeface="Asap"/>
                <a:cs typeface="Asap"/>
                <a:sym typeface="Asap"/>
              </a:rPr>
              <a:t>influence </a:t>
            </a:r>
            <a:r>
              <a:rPr lang="en" sz="1000">
                <a:solidFill>
                  <a:srgbClr val="292900"/>
                </a:solidFill>
                <a:latin typeface="Asap"/>
                <a:ea typeface="Asap"/>
                <a:cs typeface="Asap"/>
                <a:sym typeface="Asap"/>
              </a:rPr>
              <a:t>i </a:t>
            </a:r>
            <a:r>
              <a:rPr lang="en" sz="1000">
                <a:solidFill>
                  <a:srgbClr val="2B2B00"/>
                </a:solidFill>
                <a:latin typeface="Asap"/>
                <a:ea typeface="Asap"/>
                <a:cs typeface="Asap"/>
                <a:sym typeface="Asap"/>
              </a:rPr>
              <a:t>rinovirus</a:t>
            </a:r>
            <a:r>
              <a:rPr lang="en" sz="1000">
                <a:solidFill>
                  <a:srgbClr val="3A3A00"/>
                </a:solidFill>
                <a:latin typeface="Asap"/>
                <a:ea typeface="Asap"/>
                <a:cs typeface="Asap"/>
                <a:sym typeface="Asap"/>
              </a:rPr>
              <a:t>. </a:t>
            </a:r>
            <a:endParaRPr sz="1000">
              <a:solidFill>
                <a:srgbClr val="3A3A00"/>
              </a:solidFill>
              <a:latin typeface="Asap"/>
              <a:ea typeface="Asap"/>
              <a:cs typeface="Asap"/>
              <a:sym typeface="Asap"/>
            </a:endParaRPr>
          </a:p>
          <a:p>
            <a:pPr marL="0" lvl="0" indent="0" algn="l" rtl="0">
              <a:spcBef>
                <a:spcPts val="0"/>
              </a:spcBef>
              <a:spcAft>
                <a:spcPts val="0"/>
              </a:spcAft>
              <a:buNone/>
            </a:pPr>
            <a:endParaRPr sz="1600">
              <a:solidFill>
                <a:schemeClr val="dk1"/>
              </a:solidFill>
              <a:latin typeface="Nunito"/>
              <a:ea typeface="Nunito"/>
              <a:cs typeface="Nunito"/>
              <a:sym typeface="Nunito"/>
            </a:endParaRPr>
          </a:p>
        </p:txBody>
      </p:sp>
      <p:sp>
        <p:nvSpPr>
          <p:cNvPr id="763" name="Google Shape;763;p35"/>
          <p:cNvSpPr/>
          <p:nvPr/>
        </p:nvSpPr>
        <p:spPr>
          <a:xfrm>
            <a:off x="3833316" y="2003849"/>
            <a:ext cx="248920" cy="320049"/>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 name="Google Shape;764;p35"/>
          <p:cNvGrpSpPr/>
          <p:nvPr/>
        </p:nvGrpSpPr>
        <p:grpSpPr>
          <a:xfrm>
            <a:off x="3815532" y="3345269"/>
            <a:ext cx="284486" cy="320050"/>
            <a:chOff x="-20930075" y="4066100"/>
            <a:chExt cx="269400" cy="303250"/>
          </a:xfrm>
        </p:grpSpPr>
        <p:sp>
          <p:nvSpPr>
            <p:cNvPr id="765" name="Google Shape;765;p35"/>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5"/>
          <p:cNvGrpSpPr/>
          <p:nvPr/>
        </p:nvGrpSpPr>
        <p:grpSpPr>
          <a:xfrm>
            <a:off x="5028082" y="2003849"/>
            <a:ext cx="320032" cy="320048"/>
            <a:chOff x="-15296200" y="3326900"/>
            <a:chExt cx="304850" cy="302875"/>
          </a:xfrm>
        </p:grpSpPr>
        <p:sp>
          <p:nvSpPr>
            <p:cNvPr id="768" name="Google Shape;768;p35"/>
            <p:cNvSpPr/>
            <p:nvPr/>
          </p:nvSpPr>
          <p:spPr>
            <a:xfrm>
              <a:off x="-15182775" y="3326900"/>
              <a:ext cx="77200" cy="157175"/>
            </a:xfrm>
            <a:custGeom>
              <a:avLst/>
              <a:gdLst/>
              <a:ahLst/>
              <a:cxnLst/>
              <a:rect l="l" t="t" r="r" b="b"/>
              <a:pathLst>
                <a:path w="3088" h="6287" extrusionOk="0">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5260825" y="3363175"/>
              <a:ext cx="108800" cy="199650"/>
            </a:xfrm>
            <a:custGeom>
              <a:avLst/>
              <a:gdLst/>
              <a:ahLst/>
              <a:cxnLst/>
              <a:rect l="l" t="t" r="r" b="b"/>
              <a:pathLst>
                <a:path w="4352" h="7986" extrusionOk="0">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5135525" y="3362475"/>
              <a:ext cx="109325" cy="200350"/>
            </a:xfrm>
            <a:custGeom>
              <a:avLst/>
              <a:gdLst/>
              <a:ahLst/>
              <a:cxnLst/>
              <a:rect l="l" t="t" r="r" b="b"/>
              <a:pathLst>
                <a:path w="4373" h="8014" extrusionOk="0">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5296200" y="3416600"/>
              <a:ext cx="143375" cy="213175"/>
            </a:xfrm>
            <a:custGeom>
              <a:avLst/>
              <a:gdLst/>
              <a:ahLst/>
              <a:cxnLst/>
              <a:rect l="l" t="t" r="r" b="b"/>
              <a:pathLst>
                <a:path w="5735" h="8527" extrusionOk="0">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5134725" y="3416100"/>
              <a:ext cx="143375" cy="213675"/>
            </a:xfrm>
            <a:custGeom>
              <a:avLst/>
              <a:gdLst/>
              <a:ahLst/>
              <a:cxnLst/>
              <a:rect l="l" t="t" r="r" b="b"/>
              <a:pathLst>
                <a:path w="5735" h="8547" extrusionOk="0">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35"/>
          <p:cNvSpPr/>
          <p:nvPr/>
        </p:nvSpPr>
        <p:spPr>
          <a:xfrm>
            <a:off x="5028074" y="3345269"/>
            <a:ext cx="320047" cy="320050"/>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pic>
        <p:nvPicPr>
          <p:cNvPr id="778" name="Google Shape;778;p36"/>
          <p:cNvPicPr preferRelativeResize="0"/>
          <p:nvPr/>
        </p:nvPicPr>
        <p:blipFill rotWithShape="1">
          <a:blip r:embed="rId3">
            <a:alphaModFix/>
          </a:blip>
          <a:srcRect l="10443" r="10443"/>
          <a:stretch/>
        </p:blipFill>
        <p:spPr>
          <a:xfrm>
            <a:off x="909275" y="722425"/>
            <a:ext cx="2926200" cy="3698700"/>
          </a:xfrm>
          <a:prstGeom prst="roundRect">
            <a:avLst>
              <a:gd name="adj" fmla="val 16667"/>
            </a:avLst>
          </a:prstGeom>
          <a:noFill/>
          <a:ln>
            <a:noFill/>
          </a:ln>
        </p:spPr>
      </p:pic>
      <p:cxnSp>
        <p:nvCxnSpPr>
          <p:cNvPr id="779" name="Google Shape;779;p36"/>
          <p:cNvCxnSpPr/>
          <p:nvPr/>
        </p:nvCxnSpPr>
        <p:spPr>
          <a:xfrm rot="10800000">
            <a:off x="4616285" y="2549128"/>
            <a:ext cx="1694400" cy="0"/>
          </a:xfrm>
          <a:prstGeom prst="straightConnector1">
            <a:avLst/>
          </a:prstGeom>
          <a:noFill/>
          <a:ln w="19050" cap="flat" cmpd="sng">
            <a:solidFill>
              <a:schemeClr val="accent3"/>
            </a:solidFill>
            <a:prstDash val="dot"/>
            <a:round/>
            <a:headEnd type="none" w="med" len="med"/>
            <a:tailEnd type="none" w="med" len="med"/>
          </a:ln>
        </p:spPr>
      </p:cxnSp>
      <p:grpSp>
        <p:nvGrpSpPr>
          <p:cNvPr id="780" name="Google Shape;780;p36"/>
          <p:cNvGrpSpPr/>
          <p:nvPr/>
        </p:nvGrpSpPr>
        <p:grpSpPr>
          <a:xfrm rot="-1894042">
            <a:off x="3250153" y="3886454"/>
            <a:ext cx="750681" cy="648951"/>
            <a:chOff x="5177300" y="2314950"/>
            <a:chExt cx="341575" cy="312400"/>
          </a:xfrm>
        </p:grpSpPr>
        <p:sp>
          <p:nvSpPr>
            <p:cNvPr id="781" name="Google Shape;781;p3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rot="10671461">
            <a:off x="685754" y="537630"/>
            <a:ext cx="747444" cy="646107"/>
            <a:chOff x="5177300" y="2314950"/>
            <a:chExt cx="341575" cy="312400"/>
          </a:xfrm>
        </p:grpSpPr>
        <p:sp>
          <p:nvSpPr>
            <p:cNvPr id="787" name="Google Shape;787;p3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36"/>
          <p:cNvSpPr txBox="1">
            <a:spLocks noGrp="1"/>
          </p:cNvSpPr>
          <p:nvPr>
            <p:ph type="title"/>
          </p:nvPr>
        </p:nvSpPr>
        <p:spPr>
          <a:xfrm>
            <a:off x="4507992" y="996696"/>
            <a:ext cx="4498800" cy="147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Simptomi i faktori rizika</a:t>
            </a:r>
            <a:endParaRPr/>
          </a:p>
        </p:txBody>
      </p:sp>
      <p:sp>
        <p:nvSpPr>
          <p:cNvPr id="793" name="Google Shape;793;p36"/>
          <p:cNvSpPr txBox="1">
            <a:spLocks noGrp="1"/>
          </p:cNvSpPr>
          <p:nvPr>
            <p:ph type="subTitle" idx="1"/>
          </p:nvPr>
        </p:nvSpPr>
        <p:spPr>
          <a:xfrm>
            <a:off x="6601968" y="2624328"/>
            <a:ext cx="1719000" cy="33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Nunito"/>
                <a:ea typeface="Nunito"/>
                <a:cs typeface="Nunito"/>
                <a:sym typeface="Nunito"/>
              </a:rPr>
              <a:t>Faktori rizika</a:t>
            </a:r>
            <a:endParaRPr>
              <a:solidFill>
                <a:schemeClr val="accent3"/>
              </a:solidFill>
            </a:endParaRPr>
          </a:p>
        </p:txBody>
      </p:sp>
      <p:sp>
        <p:nvSpPr>
          <p:cNvPr id="794" name="Google Shape;794;p36"/>
          <p:cNvSpPr txBox="1">
            <a:spLocks noGrp="1"/>
          </p:cNvSpPr>
          <p:nvPr>
            <p:ph type="subTitle" idx="2"/>
          </p:nvPr>
        </p:nvSpPr>
        <p:spPr>
          <a:xfrm>
            <a:off x="4507992" y="2624328"/>
            <a:ext cx="1795200" cy="33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Nunito"/>
                <a:ea typeface="Nunito"/>
                <a:cs typeface="Nunito"/>
                <a:sym typeface="Nunito"/>
              </a:rPr>
              <a:t>Simptomi </a:t>
            </a:r>
            <a:endParaRPr>
              <a:solidFill>
                <a:schemeClr val="accent3"/>
              </a:solidFill>
            </a:endParaRPr>
          </a:p>
        </p:txBody>
      </p:sp>
      <p:sp>
        <p:nvSpPr>
          <p:cNvPr id="795" name="Google Shape;795;p36"/>
          <p:cNvSpPr txBox="1">
            <a:spLocks noGrp="1"/>
          </p:cNvSpPr>
          <p:nvPr>
            <p:ph type="subTitle" idx="3"/>
          </p:nvPr>
        </p:nvSpPr>
        <p:spPr>
          <a:xfrm>
            <a:off x="6601975" y="3173375"/>
            <a:ext cx="1719000" cy="971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212121"/>
                </a:solidFill>
                <a:latin typeface="Arial"/>
                <a:ea typeface="Arial"/>
                <a:cs typeface="Arial"/>
                <a:sym typeface="Arial"/>
              </a:rPr>
              <a:t>nasljedni fa</a:t>
            </a:r>
            <a:r>
              <a:rPr lang="en" sz="1000">
                <a:solidFill>
                  <a:srgbClr val="212121"/>
                </a:solidFill>
                <a:latin typeface="Courier New"/>
                <a:ea typeface="Courier New"/>
                <a:cs typeface="Courier New"/>
                <a:sym typeface="Courier New"/>
              </a:rPr>
              <a:t>k</a:t>
            </a:r>
            <a:r>
              <a:rPr lang="en" sz="1000">
                <a:solidFill>
                  <a:srgbClr val="212121"/>
                </a:solidFill>
                <a:latin typeface="Arial"/>
                <a:ea typeface="Arial"/>
                <a:cs typeface="Arial"/>
                <a:sym typeface="Arial"/>
              </a:rPr>
              <a:t>tor,, alergijska kijavica, alergijski rinitis, ekcem, urtikarija, alergija na ljekove ili hranu, virusne infekcije tokom djetinjstva, pušenje ili izloženost duhanskom dimu (pasivno pušenje), gojaznost </a:t>
            </a:r>
            <a:endParaRPr sz="1000">
              <a:solidFill>
                <a:srgbClr val="212121"/>
              </a:solidFill>
              <a:latin typeface="Arial"/>
              <a:ea typeface="Arial"/>
              <a:cs typeface="Arial"/>
              <a:sym typeface="Arial"/>
            </a:endParaRPr>
          </a:p>
          <a:p>
            <a:pPr marL="0" lvl="0" indent="0" algn="l" rtl="0">
              <a:spcBef>
                <a:spcPts val="0"/>
              </a:spcBef>
              <a:spcAft>
                <a:spcPts val="0"/>
              </a:spcAft>
              <a:buNone/>
            </a:pPr>
            <a:endParaRPr sz="1600">
              <a:solidFill>
                <a:schemeClr val="dk1"/>
              </a:solidFill>
            </a:endParaRPr>
          </a:p>
        </p:txBody>
      </p:sp>
      <p:sp>
        <p:nvSpPr>
          <p:cNvPr id="796" name="Google Shape;796;p36"/>
          <p:cNvSpPr txBox="1">
            <a:spLocks noGrp="1"/>
          </p:cNvSpPr>
          <p:nvPr>
            <p:ph type="subTitle" idx="4"/>
          </p:nvPr>
        </p:nvSpPr>
        <p:spPr>
          <a:xfrm>
            <a:off x="4507992" y="2990088"/>
            <a:ext cx="1795200" cy="850500"/>
          </a:xfrm>
          <a:prstGeom prst="rect">
            <a:avLst/>
          </a:prstGeom>
        </p:spPr>
        <p:txBody>
          <a:bodyPr spcFirstLastPara="1" wrap="square" lIns="91425" tIns="91425" rIns="91425" bIns="91425" anchor="t" anchorCtr="0">
            <a:noAutofit/>
          </a:bodyPr>
          <a:lstStyle/>
          <a:p>
            <a:pPr marL="0" lvl="0" indent="0" algn="l" rtl="0">
              <a:lnSpc>
                <a:spcPct val="115000"/>
              </a:lnSpc>
              <a:spcBef>
                <a:spcPts val="1656"/>
              </a:spcBef>
              <a:spcAft>
                <a:spcPts val="0"/>
              </a:spcAft>
              <a:buNone/>
            </a:pPr>
            <a:r>
              <a:rPr lang="en">
                <a:solidFill>
                  <a:srgbClr val="212121"/>
                </a:solidFill>
                <a:latin typeface="Asap"/>
                <a:ea typeface="Asap"/>
                <a:cs typeface="Asap"/>
                <a:sym typeface="Asap"/>
              </a:rPr>
              <a:t>vizing, otežano disajne, osjećaj nedostatka vazduha, kašalj, iskašljavanje, lupanje srca, neprijatnost u grudima, nesvjestica, slabost </a:t>
            </a:r>
            <a:endParaRPr>
              <a:solidFill>
                <a:srgbClr val="212121"/>
              </a:solidFill>
              <a:latin typeface="Asap"/>
              <a:ea typeface="Asap"/>
              <a:cs typeface="Asap"/>
              <a:sym typeface="Asap"/>
            </a:endParaRPr>
          </a:p>
          <a:p>
            <a:pPr marL="0" lvl="0" indent="0" algn="l" rtl="0">
              <a:spcBef>
                <a:spcPts val="0"/>
              </a:spcBef>
              <a:spcAft>
                <a:spcPts val="0"/>
              </a:spcAft>
              <a:buNone/>
            </a:pPr>
            <a:endParaRPr sz="16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00"/>
        <p:cNvGrpSpPr/>
        <p:nvPr/>
      </p:nvGrpSpPr>
      <p:grpSpPr>
        <a:xfrm>
          <a:off x="0" y="0"/>
          <a:ext cx="0" cy="0"/>
          <a:chOff x="0" y="0"/>
          <a:chExt cx="0" cy="0"/>
        </a:xfrm>
      </p:grpSpPr>
      <p:sp>
        <p:nvSpPr>
          <p:cNvPr id="801" name="Google Shape;801;p37"/>
          <p:cNvSpPr txBox="1"/>
          <p:nvPr/>
        </p:nvSpPr>
        <p:spPr>
          <a:xfrm>
            <a:off x="1123514" y="1758650"/>
            <a:ext cx="2114700" cy="3876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1224"/>
              </a:spcBef>
              <a:spcAft>
                <a:spcPts val="0"/>
              </a:spcAft>
              <a:buNone/>
            </a:pPr>
            <a:r>
              <a:rPr lang="en" sz="1000">
                <a:solidFill>
                  <a:srgbClr val="333300"/>
                </a:solidFill>
              </a:rPr>
              <a:t>informacije </a:t>
            </a:r>
            <a:r>
              <a:rPr lang="en" sz="1000">
                <a:solidFill>
                  <a:srgbClr val="353500"/>
                </a:solidFill>
              </a:rPr>
              <a:t>o </a:t>
            </a:r>
            <a:r>
              <a:rPr lang="en" sz="1000">
                <a:solidFill>
                  <a:srgbClr val="343400"/>
                </a:solidFill>
              </a:rPr>
              <a:t>samom </a:t>
            </a:r>
            <a:r>
              <a:rPr lang="en" sz="1000">
                <a:solidFill>
                  <a:srgbClr val="363600"/>
                </a:solidFill>
              </a:rPr>
              <a:t>napadu</a:t>
            </a:r>
            <a:r>
              <a:rPr lang="en" sz="1000">
                <a:solidFill>
                  <a:srgbClr val="333300"/>
                </a:solidFill>
              </a:rPr>
              <a:t>, </a:t>
            </a:r>
            <a:r>
              <a:rPr lang="en" sz="1000">
                <a:solidFill>
                  <a:srgbClr val="303000"/>
                </a:solidFill>
              </a:rPr>
              <a:t>drugim </a:t>
            </a:r>
            <a:r>
              <a:rPr lang="en" sz="1000">
                <a:solidFill>
                  <a:srgbClr val="333300"/>
                </a:solidFill>
              </a:rPr>
              <a:t>alergijskim </a:t>
            </a:r>
            <a:r>
              <a:rPr lang="en" sz="1000">
                <a:solidFill>
                  <a:srgbClr val="343400"/>
                </a:solidFill>
              </a:rPr>
              <a:t>bolestima</a:t>
            </a:r>
            <a:r>
              <a:rPr lang="en" sz="1000">
                <a:solidFill>
                  <a:srgbClr val="333300"/>
                </a:solidFill>
              </a:rPr>
              <a:t>, pojave bolesti </a:t>
            </a:r>
            <a:r>
              <a:rPr lang="en" sz="1000">
                <a:solidFill>
                  <a:srgbClr val="2D2D00"/>
                </a:solidFill>
              </a:rPr>
              <a:t>u </a:t>
            </a:r>
            <a:r>
              <a:rPr lang="en" sz="1000">
                <a:solidFill>
                  <a:srgbClr val="383800"/>
                </a:solidFill>
              </a:rPr>
              <a:t>obitelji </a:t>
            </a:r>
            <a:r>
              <a:rPr lang="en" sz="1000">
                <a:solidFill>
                  <a:srgbClr val="474700"/>
                </a:solidFill>
              </a:rPr>
              <a:t>i </a:t>
            </a:r>
            <a:r>
              <a:rPr lang="en" sz="1000">
                <a:solidFill>
                  <a:srgbClr val="353500"/>
                </a:solidFill>
              </a:rPr>
              <a:t>sl</a:t>
            </a:r>
            <a:r>
              <a:rPr lang="en" sz="1000">
                <a:solidFill>
                  <a:srgbClr val="292900"/>
                </a:solidFill>
              </a:rPr>
              <a:t>.</a:t>
            </a:r>
            <a:endParaRPr sz="1000">
              <a:solidFill>
                <a:schemeClr val="dk1"/>
              </a:solidFill>
              <a:latin typeface="Nunito"/>
              <a:ea typeface="Nunito"/>
              <a:cs typeface="Nunito"/>
              <a:sym typeface="Nunito"/>
            </a:endParaRPr>
          </a:p>
        </p:txBody>
      </p:sp>
      <p:grpSp>
        <p:nvGrpSpPr>
          <p:cNvPr id="802" name="Google Shape;802;p37"/>
          <p:cNvGrpSpPr/>
          <p:nvPr/>
        </p:nvGrpSpPr>
        <p:grpSpPr>
          <a:xfrm>
            <a:off x="2144366" y="2281986"/>
            <a:ext cx="72996" cy="516550"/>
            <a:chOff x="2226900" y="1883850"/>
            <a:chExt cx="70500" cy="497400"/>
          </a:xfrm>
        </p:grpSpPr>
        <p:cxnSp>
          <p:nvCxnSpPr>
            <p:cNvPr id="803" name="Google Shape;803;p37"/>
            <p:cNvCxnSpPr/>
            <p:nvPr/>
          </p:nvCxnSpPr>
          <p:spPr>
            <a:xfrm rot="10800000">
              <a:off x="2262150" y="1954350"/>
              <a:ext cx="0" cy="426900"/>
            </a:xfrm>
            <a:prstGeom prst="straightConnector1">
              <a:avLst/>
            </a:prstGeom>
            <a:noFill/>
            <a:ln w="9525" cap="flat" cmpd="sng">
              <a:solidFill>
                <a:schemeClr val="dk2"/>
              </a:solidFill>
              <a:prstDash val="solid"/>
              <a:round/>
              <a:headEnd type="none" w="med" len="med"/>
              <a:tailEnd type="none" w="med" len="med"/>
            </a:ln>
          </p:spPr>
        </p:cxnSp>
        <p:sp>
          <p:nvSpPr>
            <p:cNvPr id="804" name="Google Shape;804;p37"/>
            <p:cNvSpPr/>
            <p:nvPr/>
          </p:nvSpPr>
          <p:spPr>
            <a:xfrm>
              <a:off x="2226900" y="1883850"/>
              <a:ext cx="70500" cy="705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37"/>
          <p:cNvGrpSpPr/>
          <p:nvPr/>
        </p:nvGrpSpPr>
        <p:grpSpPr>
          <a:xfrm>
            <a:off x="5332056" y="2281986"/>
            <a:ext cx="72996" cy="516550"/>
            <a:chOff x="5280800" y="1883850"/>
            <a:chExt cx="70500" cy="497400"/>
          </a:xfrm>
        </p:grpSpPr>
        <p:cxnSp>
          <p:nvCxnSpPr>
            <p:cNvPr id="806" name="Google Shape;806;p37"/>
            <p:cNvCxnSpPr/>
            <p:nvPr/>
          </p:nvCxnSpPr>
          <p:spPr>
            <a:xfrm rot="10800000">
              <a:off x="5316050" y="1954350"/>
              <a:ext cx="0" cy="426900"/>
            </a:xfrm>
            <a:prstGeom prst="straightConnector1">
              <a:avLst/>
            </a:prstGeom>
            <a:noFill/>
            <a:ln w="9525" cap="flat" cmpd="sng">
              <a:solidFill>
                <a:schemeClr val="dk2"/>
              </a:solidFill>
              <a:prstDash val="solid"/>
              <a:round/>
              <a:headEnd type="none" w="med" len="med"/>
              <a:tailEnd type="none" w="med" len="med"/>
            </a:ln>
          </p:spPr>
        </p:cxnSp>
        <p:sp>
          <p:nvSpPr>
            <p:cNvPr id="807" name="Google Shape;807;p37"/>
            <p:cNvSpPr/>
            <p:nvPr/>
          </p:nvSpPr>
          <p:spPr>
            <a:xfrm>
              <a:off x="5280800" y="1883850"/>
              <a:ext cx="70500" cy="705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37"/>
          <p:cNvGrpSpPr/>
          <p:nvPr/>
        </p:nvGrpSpPr>
        <p:grpSpPr>
          <a:xfrm>
            <a:off x="3738664" y="2877723"/>
            <a:ext cx="72996" cy="516550"/>
            <a:chOff x="3753850" y="2762250"/>
            <a:chExt cx="70500" cy="497400"/>
          </a:xfrm>
        </p:grpSpPr>
        <p:cxnSp>
          <p:nvCxnSpPr>
            <p:cNvPr id="809" name="Google Shape;809;p37"/>
            <p:cNvCxnSpPr/>
            <p:nvPr/>
          </p:nvCxnSpPr>
          <p:spPr>
            <a:xfrm rot="10800000">
              <a:off x="3789100" y="2762250"/>
              <a:ext cx="0" cy="426900"/>
            </a:xfrm>
            <a:prstGeom prst="straightConnector1">
              <a:avLst/>
            </a:prstGeom>
            <a:noFill/>
            <a:ln w="9525" cap="flat" cmpd="sng">
              <a:solidFill>
                <a:schemeClr val="dk2"/>
              </a:solidFill>
              <a:prstDash val="solid"/>
              <a:round/>
              <a:headEnd type="none" w="med" len="med"/>
              <a:tailEnd type="none" w="med" len="med"/>
            </a:ln>
          </p:spPr>
        </p:cxnSp>
        <p:sp>
          <p:nvSpPr>
            <p:cNvPr id="810" name="Google Shape;810;p37"/>
            <p:cNvSpPr/>
            <p:nvPr/>
          </p:nvSpPr>
          <p:spPr>
            <a:xfrm>
              <a:off x="3753850" y="3189150"/>
              <a:ext cx="70500" cy="705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37"/>
          <p:cNvGrpSpPr/>
          <p:nvPr/>
        </p:nvGrpSpPr>
        <p:grpSpPr>
          <a:xfrm>
            <a:off x="6927689" y="2885159"/>
            <a:ext cx="70895" cy="501678"/>
            <a:chOff x="6843025" y="2762250"/>
            <a:chExt cx="70500" cy="497400"/>
          </a:xfrm>
        </p:grpSpPr>
        <p:cxnSp>
          <p:nvCxnSpPr>
            <p:cNvPr id="812" name="Google Shape;812;p37"/>
            <p:cNvCxnSpPr/>
            <p:nvPr/>
          </p:nvCxnSpPr>
          <p:spPr>
            <a:xfrm rot="10800000">
              <a:off x="6878275" y="2762250"/>
              <a:ext cx="0" cy="426900"/>
            </a:xfrm>
            <a:prstGeom prst="straightConnector1">
              <a:avLst/>
            </a:prstGeom>
            <a:noFill/>
            <a:ln w="9525" cap="flat" cmpd="sng">
              <a:solidFill>
                <a:schemeClr val="dk2"/>
              </a:solidFill>
              <a:prstDash val="solid"/>
              <a:round/>
              <a:headEnd type="none" w="med" len="med"/>
              <a:tailEnd type="none" w="med" len="med"/>
            </a:ln>
          </p:spPr>
        </p:cxnSp>
        <p:sp>
          <p:nvSpPr>
            <p:cNvPr id="813" name="Google Shape;813;p37"/>
            <p:cNvSpPr/>
            <p:nvPr/>
          </p:nvSpPr>
          <p:spPr>
            <a:xfrm>
              <a:off x="6843025" y="3189150"/>
              <a:ext cx="70500" cy="705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37"/>
          <p:cNvSpPr/>
          <p:nvPr/>
        </p:nvSpPr>
        <p:spPr>
          <a:xfrm>
            <a:off x="1383492" y="2540352"/>
            <a:ext cx="6377700" cy="594900"/>
          </a:xfrm>
          <a:prstGeom prst="roundRect">
            <a:avLst>
              <a:gd name="adj" fmla="val 16667"/>
            </a:avLst>
          </a:prstGeom>
          <a:solidFill>
            <a:srgbClr val="E5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1383492" y="2540352"/>
            <a:ext cx="4783200" cy="5949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a:off x="1383492" y="2540352"/>
            <a:ext cx="3188700" cy="5949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1383492" y="2540352"/>
            <a:ext cx="1594200" cy="5949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txBox="1"/>
          <p:nvPr/>
        </p:nvSpPr>
        <p:spPr>
          <a:xfrm>
            <a:off x="3059951" y="3529350"/>
            <a:ext cx="1594200" cy="27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3"/>
                </a:solidFill>
                <a:latin typeface="Nunito"/>
                <a:ea typeface="Nunito"/>
                <a:cs typeface="Nunito"/>
                <a:sym typeface="Nunito"/>
              </a:rPr>
              <a:t>Klinički nalaz pluća</a:t>
            </a:r>
            <a:endParaRPr b="1">
              <a:solidFill>
                <a:schemeClr val="accent3"/>
              </a:solidFill>
              <a:latin typeface="Nunito"/>
              <a:ea typeface="Nunito"/>
              <a:cs typeface="Nunito"/>
              <a:sym typeface="Nunito"/>
            </a:endParaRPr>
          </a:p>
        </p:txBody>
      </p:sp>
      <p:sp>
        <p:nvSpPr>
          <p:cNvPr id="819" name="Google Shape;819;p37"/>
          <p:cNvSpPr txBox="1"/>
          <p:nvPr/>
        </p:nvSpPr>
        <p:spPr>
          <a:xfrm>
            <a:off x="2717812" y="3833949"/>
            <a:ext cx="2114700" cy="3876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000">
                <a:solidFill>
                  <a:srgbClr val="212121"/>
                </a:solidFill>
              </a:rPr>
              <a:t>auskultacija pluća, progresijom bolesti se čuju bronhalni zvižduci </a:t>
            </a:r>
            <a:endParaRPr sz="1000">
              <a:solidFill>
                <a:srgbClr val="212121"/>
              </a:solidFill>
              <a:latin typeface="Nunito"/>
              <a:ea typeface="Nunito"/>
              <a:cs typeface="Nunito"/>
              <a:sym typeface="Nunito"/>
            </a:endParaRPr>
          </a:p>
        </p:txBody>
      </p:sp>
      <p:sp>
        <p:nvSpPr>
          <p:cNvPr id="820" name="Google Shape;820;p37"/>
          <p:cNvSpPr txBox="1"/>
          <p:nvPr/>
        </p:nvSpPr>
        <p:spPr>
          <a:xfrm>
            <a:off x="4572350" y="1373325"/>
            <a:ext cx="1594200" cy="27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3"/>
                </a:solidFill>
                <a:latin typeface="Nunito"/>
                <a:ea typeface="Nunito"/>
                <a:cs typeface="Nunito"/>
                <a:sym typeface="Nunito"/>
              </a:rPr>
              <a:t>Laboratorijski  nalazi</a:t>
            </a:r>
            <a:endParaRPr b="1">
              <a:solidFill>
                <a:schemeClr val="accent3"/>
              </a:solidFill>
              <a:latin typeface="Nunito"/>
              <a:ea typeface="Nunito"/>
              <a:cs typeface="Nunito"/>
              <a:sym typeface="Nunito"/>
            </a:endParaRPr>
          </a:p>
        </p:txBody>
      </p:sp>
      <p:sp>
        <p:nvSpPr>
          <p:cNvPr id="821" name="Google Shape;821;p37"/>
          <p:cNvSpPr txBox="1"/>
          <p:nvPr/>
        </p:nvSpPr>
        <p:spPr>
          <a:xfrm>
            <a:off x="4312100" y="1956838"/>
            <a:ext cx="2114700" cy="2703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sz="1000">
                <a:solidFill>
                  <a:srgbClr val="303000"/>
                </a:solidFill>
              </a:rPr>
              <a:t>povećan </a:t>
            </a:r>
            <a:r>
              <a:rPr lang="en" sz="1000">
                <a:solidFill>
                  <a:srgbClr val="363600"/>
                </a:solidFill>
              </a:rPr>
              <a:t>broj </a:t>
            </a:r>
            <a:r>
              <a:rPr lang="en" sz="1000">
                <a:solidFill>
                  <a:srgbClr val="343400"/>
                </a:solidFill>
              </a:rPr>
              <a:t>eozinofila </a:t>
            </a:r>
            <a:r>
              <a:rPr lang="en" sz="1000">
                <a:solidFill>
                  <a:srgbClr val="353500"/>
                </a:solidFill>
              </a:rPr>
              <a:t>u </a:t>
            </a:r>
            <a:r>
              <a:rPr lang="en" sz="1000">
                <a:solidFill>
                  <a:srgbClr val="3D3D00"/>
                </a:solidFill>
              </a:rPr>
              <a:t>krvi </a:t>
            </a:r>
            <a:r>
              <a:rPr lang="en" sz="1000">
                <a:solidFill>
                  <a:srgbClr val="3C3C00"/>
                </a:solidFill>
              </a:rPr>
              <a:t>(</a:t>
            </a:r>
            <a:r>
              <a:rPr lang="en" sz="1000">
                <a:solidFill>
                  <a:srgbClr val="353500"/>
                </a:solidFill>
              </a:rPr>
              <a:t>eozinofilija</a:t>
            </a:r>
            <a:r>
              <a:rPr lang="en" sz="1000">
                <a:solidFill>
                  <a:srgbClr val="3B3B00"/>
                </a:solidFill>
              </a:rPr>
              <a:t>)</a:t>
            </a:r>
            <a:r>
              <a:rPr lang="en" sz="1000">
                <a:solidFill>
                  <a:srgbClr val="C2C200"/>
                </a:solidFill>
              </a:rPr>
              <a:t>, </a:t>
            </a:r>
            <a:r>
              <a:rPr lang="en" sz="1000">
                <a:solidFill>
                  <a:srgbClr val="2F2F00"/>
                </a:solidFill>
              </a:rPr>
              <a:t>određivanje </a:t>
            </a:r>
            <a:r>
              <a:rPr lang="en" sz="1000">
                <a:solidFill>
                  <a:srgbClr val="333300"/>
                </a:solidFill>
              </a:rPr>
              <a:t>IgE </a:t>
            </a:r>
            <a:r>
              <a:rPr lang="en" sz="1000">
                <a:solidFill>
                  <a:srgbClr val="303000"/>
                </a:solidFill>
              </a:rPr>
              <a:t>protutijela</a:t>
            </a:r>
            <a:endParaRPr sz="1000">
              <a:solidFill>
                <a:schemeClr val="dk1"/>
              </a:solidFill>
              <a:latin typeface="Nunito"/>
              <a:ea typeface="Nunito"/>
              <a:cs typeface="Nunito"/>
              <a:sym typeface="Nunito"/>
            </a:endParaRPr>
          </a:p>
        </p:txBody>
      </p:sp>
      <p:sp>
        <p:nvSpPr>
          <p:cNvPr id="822" name="Google Shape;822;p37"/>
          <p:cNvSpPr txBox="1"/>
          <p:nvPr/>
        </p:nvSpPr>
        <p:spPr>
          <a:xfrm>
            <a:off x="1383500" y="1352625"/>
            <a:ext cx="1594200" cy="27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3"/>
                </a:solidFill>
                <a:latin typeface="Nunito"/>
                <a:ea typeface="Nunito"/>
                <a:cs typeface="Nunito"/>
                <a:sym typeface="Nunito"/>
              </a:rPr>
              <a:t>Anamneza</a:t>
            </a:r>
            <a:endParaRPr b="1">
              <a:solidFill>
                <a:schemeClr val="accent3"/>
              </a:solidFill>
              <a:latin typeface="Nunito"/>
              <a:ea typeface="Nunito"/>
              <a:cs typeface="Nunito"/>
              <a:sym typeface="Nunito"/>
            </a:endParaRPr>
          </a:p>
        </p:txBody>
      </p:sp>
      <p:sp>
        <p:nvSpPr>
          <p:cNvPr id="823" name="Google Shape;823;p37"/>
          <p:cNvSpPr txBox="1"/>
          <p:nvPr/>
        </p:nvSpPr>
        <p:spPr>
          <a:xfrm>
            <a:off x="6167075" y="3449375"/>
            <a:ext cx="1964700" cy="27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accent3"/>
                </a:solidFill>
                <a:latin typeface="Nunito"/>
                <a:ea typeface="Nunito"/>
                <a:cs typeface="Nunito"/>
                <a:sym typeface="Nunito"/>
              </a:rPr>
              <a:t>ID-test. estiranje na nutritivne inhalacijske agense,   </a:t>
            </a:r>
            <a:endParaRPr b="1">
              <a:solidFill>
                <a:schemeClr val="accent3"/>
              </a:solidFill>
              <a:latin typeface="Nunito"/>
              <a:ea typeface="Nunito"/>
              <a:cs typeface="Nunito"/>
              <a:sym typeface="Nunito"/>
            </a:endParaRPr>
          </a:p>
        </p:txBody>
      </p:sp>
      <p:sp>
        <p:nvSpPr>
          <p:cNvPr id="824" name="Google Shape;824;p37"/>
          <p:cNvSpPr txBox="1"/>
          <p:nvPr/>
        </p:nvSpPr>
        <p:spPr>
          <a:xfrm>
            <a:off x="6017086" y="4296724"/>
            <a:ext cx="2114700" cy="38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p:txBody>
      </p:sp>
      <p:sp>
        <p:nvSpPr>
          <p:cNvPr id="825" name="Google Shape;825;p37"/>
          <p:cNvSpPr txBox="1"/>
          <p:nvPr/>
        </p:nvSpPr>
        <p:spPr>
          <a:xfrm>
            <a:off x="1768401" y="2603991"/>
            <a:ext cx="810900" cy="38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800" b="1">
                <a:solidFill>
                  <a:schemeClr val="dk1"/>
                </a:solidFill>
                <a:latin typeface="Caveat"/>
                <a:ea typeface="Caveat"/>
                <a:cs typeface="Caveat"/>
                <a:sym typeface="Caveat"/>
              </a:rPr>
              <a:t>01</a:t>
            </a:r>
            <a:endParaRPr sz="3800" b="1">
              <a:solidFill>
                <a:schemeClr val="dk1"/>
              </a:solidFill>
              <a:latin typeface="Caveat"/>
              <a:ea typeface="Caveat"/>
              <a:cs typeface="Caveat"/>
              <a:sym typeface="Caveat"/>
            </a:endParaRPr>
          </a:p>
        </p:txBody>
      </p:sp>
      <p:sp>
        <p:nvSpPr>
          <p:cNvPr id="826" name="Google Shape;826;p37"/>
          <p:cNvSpPr txBox="1"/>
          <p:nvPr/>
        </p:nvSpPr>
        <p:spPr>
          <a:xfrm>
            <a:off x="3369712" y="2603091"/>
            <a:ext cx="810900" cy="38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800" b="1">
                <a:solidFill>
                  <a:schemeClr val="dk1"/>
                </a:solidFill>
                <a:latin typeface="Caveat"/>
                <a:ea typeface="Caveat"/>
                <a:cs typeface="Caveat"/>
                <a:sym typeface="Caveat"/>
              </a:rPr>
              <a:t>02</a:t>
            </a:r>
            <a:endParaRPr sz="3800" b="1">
              <a:solidFill>
                <a:schemeClr val="dk1"/>
              </a:solidFill>
              <a:latin typeface="Caveat"/>
              <a:ea typeface="Caveat"/>
              <a:cs typeface="Caveat"/>
              <a:sym typeface="Caveat"/>
            </a:endParaRPr>
          </a:p>
        </p:txBody>
      </p:sp>
      <p:sp>
        <p:nvSpPr>
          <p:cNvPr id="827" name="Google Shape;827;p37"/>
          <p:cNvSpPr txBox="1"/>
          <p:nvPr/>
        </p:nvSpPr>
        <p:spPr>
          <a:xfrm>
            <a:off x="5015604" y="2578041"/>
            <a:ext cx="705900" cy="43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800" b="1">
                <a:solidFill>
                  <a:schemeClr val="dk1"/>
                </a:solidFill>
                <a:latin typeface="Caveat"/>
                <a:ea typeface="Caveat"/>
                <a:cs typeface="Caveat"/>
                <a:sym typeface="Caveat"/>
              </a:rPr>
              <a:t>03</a:t>
            </a:r>
            <a:endParaRPr sz="4200" b="1">
              <a:solidFill>
                <a:schemeClr val="dk1"/>
              </a:solidFill>
              <a:latin typeface="Caveat"/>
              <a:ea typeface="Caveat"/>
              <a:cs typeface="Caveat"/>
              <a:sym typeface="Caveat"/>
            </a:endParaRPr>
          </a:p>
        </p:txBody>
      </p:sp>
      <p:sp>
        <p:nvSpPr>
          <p:cNvPr id="828" name="Google Shape;828;p37"/>
          <p:cNvSpPr txBox="1"/>
          <p:nvPr/>
        </p:nvSpPr>
        <p:spPr>
          <a:xfrm>
            <a:off x="6535336" y="2603091"/>
            <a:ext cx="855600" cy="38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800" b="1">
                <a:solidFill>
                  <a:schemeClr val="dk1"/>
                </a:solidFill>
                <a:latin typeface="Caveat"/>
                <a:ea typeface="Caveat"/>
                <a:cs typeface="Caveat"/>
                <a:sym typeface="Caveat"/>
              </a:rPr>
              <a:t>04</a:t>
            </a:r>
            <a:endParaRPr sz="3800" b="1">
              <a:solidFill>
                <a:schemeClr val="dk1"/>
              </a:solidFill>
              <a:latin typeface="Caveat"/>
              <a:ea typeface="Caveat"/>
              <a:cs typeface="Caveat"/>
              <a:sym typeface="Caveat"/>
            </a:endParaRPr>
          </a:p>
        </p:txBody>
      </p:sp>
      <p:sp>
        <p:nvSpPr>
          <p:cNvPr id="829" name="Google Shape;829;p37"/>
          <p:cNvSpPr txBox="1">
            <a:spLocks noGrp="1"/>
          </p:cNvSpPr>
          <p:nvPr>
            <p:ph type="title"/>
          </p:nvPr>
        </p:nvSpPr>
        <p:spPr>
          <a:xfrm>
            <a:off x="1435608" y="272010"/>
            <a:ext cx="6276900" cy="75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Dijagnoza astme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38"/>
          <p:cNvSpPr txBox="1">
            <a:spLocks noGrp="1"/>
          </p:cNvSpPr>
          <p:nvPr>
            <p:ph type="title"/>
          </p:nvPr>
        </p:nvSpPr>
        <p:spPr>
          <a:xfrm>
            <a:off x="1433550" y="272070"/>
            <a:ext cx="6276900" cy="75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Spirometrija </a:t>
            </a:r>
            <a:endParaRPr/>
          </a:p>
        </p:txBody>
      </p:sp>
      <p:sp>
        <p:nvSpPr>
          <p:cNvPr id="835" name="Google Shape;835;p38"/>
          <p:cNvSpPr txBox="1">
            <a:spLocks noGrp="1"/>
          </p:cNvSpPr>
          <p:nvPr>
            <p:ph type="subTitle" idx="1"/>
          </p:nvPr>
        </p:nvSpPr>
        <p:spPr>
          <a:xfrm>
            <a:off x="4095100" y="1136375"/>
            <a:ext cx="4181400" cy="32889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200">
                <a:solidFill>
                  <a:srgbClr val="212121"/>
                </a:solidFill>
                <a:latin typeface="Asap"/>
                <a:ea typeface="Asap"/>
                <a:cs typeface="Asap"/>
                <a:sym typeface="Asap"/>
              </a:rPr>
              <a:t>Spirometrija je osnovna pretraga za testiranje plućne funkcije kojom se mjeri volumen i brzina izdahnutog zraka. To je bezbolna pretraga koja traje desetak minuta. Izvodi se upuhivanjem zraka u spirometar, koji kasnije računalno izračunava volumen pluća i plućne kapacitete.</a:t>
            </a:r>
            <a:endParaRPr sz="1200">
              <a:solidFill>
                <a:srgbClr val="212121"/>
              </a:solidFill>
              <a:latin typeface="Asap"/>
              <a:ea typeface="Asap"/>
              <a:cs typeface="Asap"/>
              <a:sym typeface="Asap"/>
            </a:endParaRPr>
          </a:p>
          <a:p>
            <a:pPr marL="0" lvl="0" indent="0" algn="just" rtl="0">
              <a:lnSpc>
                <a:spcPct val="115000"/>
              </a:lnSpc>
              <a:spcBef>
                <a:spcPts val="0"/>
              </a:spcBef>
              <a:spcAft>
                <a:spcPts val="0"/>
              </a:spcAft>
              <a:buNone/>
            </a:pPr>
            <a:endParaRPr sz="1200">
              <a:solidFill>
                <a:srgbClr val="212121"/>
              </a:solidFill>
              <a:latin typeface="Asap"/>
              <a:ea typeface="Asap"/>
              <a:cs typeface="Asap"/>
              <a:sym typeface="Asap"/>
            </a:endParaRPr>
          </a:p>
          <a:p>
            <a:pPr marL="0" lvl="0" indent="0" algn="just" rtl="0">
              <a:lnSpc>
                <a:spcPct val="115000"/>
              </a:lnSpc>
              <a:spcBef>
                <a:spcPts val="0"/>
              </a:spcBef>
              <a:spcAft>
                <a:spcPts val="0"/>
              </a:spcAft>
              <a:buNone/>
            </a:pPr>
            <a:r>
              <a:rPr lang="en" sz="1200">
                <a:solidFill>
                  <a:srgbClr val="212121"/>
                </a:solidFill>
                <a:latin typeface="Asap"/>
                <a:ea typeface="Asap"/>
                <a:cs typeface="Asap"/>
                <a:sym typeface="Asap"/>
              </a:rPr>
              <a:t>Najvažnija vrijednost koja se određuje spirometrijom je FEV1, tzv. volumen zraka izdahnut u prvoj sekundi izdisaja, ekspirija. Vrijednosti FEV1 manje od 80% očekivane normalne vrijednosti za određenu dob i spol smatraju se patološkim. Tokom  spirometrije, astma se dijagnosticira tako da se pacijentu da bronhodilatacijski inhalator, najčešće Ventolin i ako se nakon primjene Ventolina poveća kapacitet pluća i volumen izdahnutog zraka, znači da je opstrukcija reverzibilna i da pacijent boluje od astme</a:t>
            </a:r>
            <a:r>
              <a:rPr lang="en" sz="1200">
                <a:solidFill>
                  <a:srgbClr val="DEDE00"/>
                </a:solidFill>
                <a:latin typeface="Arial"/>
                <a:ea typeface="Arial"/>
                <a:cs typeface="Arial"/>
                <a:sym typeface="Arial"/>
              </a:rPr>
              <a:t>. </a:t>
            </a:r>
            <a:endParaRPr sz="1200">
              <a:solidFill>
                <a:srgbClr val="DEDE00"/>
              </a:solidFill>
              <a:latin typeface="Arial"/>
              <a:ea typeface="Arial"/>
              <a:cs typeface="Arial"/>
              <a:sym typeface="Arial"/>
            </a:endParaRPr>
          </a:p>
          <a:p>
            <a:pPr marL="0" lvl="0" indent="0" algn="l" rtl="0">
              <a:lnSpc>
                <a:spcPct val="115000"/>
              </a:lnSpc>
              <a:spcBef>
                <a:spcPts val="0"/>
              </a:spcBef>
              <a:spcAft>
                <a:spcPts val="0"/>
              </a:spcAft>
              <a:buNone/>
            </a:pPr>
            <a:endParaRPr sz="1500" b="1">
              <a:solidFill>
                <a:srgbClr val="2C2C00"/>
              </a:solidFill>
              <a:latin typeface="Arial"/>
              <a:ea typeface="Arial"/>
              <a:cs typeface="Arial"/>
              <a:sym typeface="Arial"/>
            </a:endParaRPr>
          </a:p>
          <a:p>
            <a:pPr marL="0" lvl="0" indent="0" algn="just" rtl="0">
              <a:lnSpc>
                <a:spcPct val="115000"/>
              </a:lnSpc>
              <a:spcBef>
                <a:spcPts val="0"/>
              </a:spcBef>
              <a:spcAft>
                <a:spcPts val="0"/>
              </a:spcAft>
              <a:buNone/>
            </a:pPr>
            <a:endParaRPr sz="1200">
              <a:solidFill>
                <a:srgbClr val="303000"/>
              </a:solidFill>
              <a:latin typeface="Arial"/>
              <a:ea typeface="Arial"/>
              <a:cs typeface="Arial"/>
              <a:sym typeface="Arial"/>
            </a:endParaRPr>
          </a:p>
        </p:txBody>
      </p:sp>
      <p:pic>
        <p:nvPicPr>
          <p:cNvPr id="836" name="Google Shape;836;p38"/>
          <p:cNvPicPr preferRelativeResize="0"/>
          <p:nvPr/>
        </p:nvPicPr>
        <p:blipFill rotWithShape="1">
          <a:blip r:embed="rId3">
            <a:alphaModFix/>
          </a:blip>
          <a:srcRect l="6635" r="6626"/>
          <a:stretch/>
        </p:blipFill>
        <p:spPr>
          <a:xfrm>
            <a:off x="966950" y="1335875"/>
            <a:ext cx="2889900" cy="2889900"/>
          </a:xfrm>
          <a:prstGeom prst="roundRect">
            <a:avLst>
              <a:gd name="adj" fmla="val 16667"/>
            </a:avLst>
          </a:prstGeom>
          <a:noFill/>
          <a:ln>
            <a:noFill/>
          </a:ln>
        </p:spPr>
      </p:pic>
      <p:grpSp>
        <p:nvGrpSpPr>
          <p:cNvPr id="837" name="Google Shape;837;p38"/>
          <p:cNvGrpSpPr/>
          <p:nvPr/>
        </p:nvGrpSpPr>
        <p:grpSpPr>
          <a:xfrm rot="-5400000">
            <a:off x="3372353" y="1307830"/>
            <a:ext cx="557997" cy="510337"/>
            <a:chOff x="5177300" y="2314950"/>
            <a:chExt cx="341575" cy="312400"/>
          </a:xfrm>
        </p:grpSpPr>
        <p:sp>
          <p:nvSpPr>
            <p:cNvPr id="838" name="Google Shape;838;p38"/>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8"/>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8"/>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8"/>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8"/>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8"/>
          <p:cNvGrpSpPr/>
          <p:nvPr/>
        </p:nvGrpSpPr>
        <p:grpSpPr>
          <a:xfrm rot="5400000">
            <a:off x="788328" y="3803330"/>
            <a:ext cx="557997" cy="510337"/>
            <a:chOff x="5177300" y="2314950"/>
            <a:chExt cx="341575" cy="312400"/>
          </a:xfrm>
        </p:grpSpPr>
        <p:sp>
          <p:nvSpPr>
            <p:cNvPr id="844" name="Google Shape;844;p38"/>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8"/>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8"/>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52"/>
        <p:cNvGrpSpPr/>
        <p:nvPr/>
      </p:nvGrpSpPr>
      <p:grpSpPr>
        <a:xfrm>
          <a:off x="0" y="0"/>
          <a:ext cx="0" cy="0"/>
          <a:chOff x="0" y="0"/>
          <a:chExt cx="0" cy="0"/>
        </a:xfrm>
      </p:grpSpPr>
      <p:sp>
        <p:nvSpPr>
          <p:cNvPr id="853" name="Google Shape;853;p39"/>
          <p:cNvSpPr txBox="1">
            <a:spLocks noGrp="1"/>
          </p:cNvSpPr>
          <p:nvPr>
            <p:ph type="title"/>
          </p:nvPr>
        </p:nvSpPr>
        <p:spPr>
          <a:xfrm>
            <a:off x="1289300" y="672450"/>
            <a:ext cx="3721500" cy="1490400"/>
          </a:xfrm>
          <a:prstGeom prst="rect">
            <a:avLst/>
          </a:prstGeom>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a:t>Bronhoprovokacija </a:t>
            </a:r>
            <a:endParaRPr/>
          </a:p>
        </p:txBody>
      </p:sp>
      <p:sp>
        <p:nvSpPr>
          <p:cNvPr id="854" name="Google Shape;854;p39"/>
          <p:cNvSpPr txBox="1">
            <a:spLocks noGrp="1"/>
          </p:cNvSpPr>
          <p:nvPr>
            <p:ph type="subTitle" idx="1"/>
          </p:nvPr>
        </p:nvSpPr>
        <p:spPr>
          <a:xfrm>
            <a:off x="1289300" y="2393250"/>
            <a:ext cx="3655800" cy="1602900"/>
          </a:xfrm>
          <a:prstGeom prst="rect">
            <a:avLst/>
          </a:prstGeom>
        </p:spPr>
        <p:txBody>
          <a:bodyPr spcFirstLastPara="1" wrap="square" lIns="91425" tIns="91425" rIns="91425" bIns="91425" anchor="ctr" anchorCtr="0">
            <a:noAutofit/>
          </a:bodyPr>
          <a:lstStyle/>
          <a:p>
            <a:pPr marL="0" lvl="0" indent="0" algn="just" rtl="0">
              <a:lnSpc>
                <a:spcPct val="115000"/>
              </a:lnSpc>
              <a:spcBef>
                <a:spcPts val="3096"/>
              </a:spcBef>
              <a:spcAft>
                <a:spcPts val="0"/>
              </a:spcAft>
              <a:buNone/>
            </a:pPr>
            <a:r>
              <a:rPr lang="en" sz="1200">
                <a:solidFill>
                  <a:srgbClr val="212121"/>
                </a:solidFill>
                <a:latin typeface="Arial"/>
                <a:ea typeface="Arial"/>
                <a:cs typeface="Arial"/>
                <a:sym typeface="Arial"/>
              </a:rPr>
              <a:t>Metakolinski test se koristi za dijagnosticiranje hiperreaktivnosti bronhalnog debla. Bronhalna hiperreaktivnost je svojstvo dišnih putova da pojačano reagiraju na minimalne količine podražaja, koji u zdravih ljudi ne uzrokuju suženje dišnih putova. Bronhalna hiperreaktivnost glavna je odrednica astme.  Bronhoprovokacijski test se izvodi tako da se pacijentu da metakolin, a poslije toga se izvodi spirometrija. Kod osoba koje boluju od astme, nakon primjene metakolina doći će do snažnog pada izdisajnog volumena tijekom prve sekunde izdisaja (FEV1)</a:t>
            </a:r>
            <a:endParaRPr sz="1200">
              <a:solidFill>
                <a:srgbClr val="212121"/>
              </a:solidFill>
              <a:latin typeface="Nunito"/>
              <a:ea typeface="Nunito"/>
              <a:cs typeface="Nunito"/>
              <a:sym typeface="Nunito"/>
            </a:endParaRPr>
          </a:p>
        </p:txBody>
      </p:sp>
      <p:cxnSp>
        <p:nvCxnSpPr>
          <p:cNvPr id="855" name="Google Shape;855;p39"/>
          <p:cNvCxnSpPr/>
          <p:nvPr/>
        </p:nvCxnSpPr>
        <p:spPr>
          <a:xfrm rot="10800000">
            <a:off x="1434727" y="1901716"/>
            <a:ext cx="1694400" cy="0"/>
          </a:xfrm>
          <a:prstGeom prst="straightConnector1">
            <a:avLst/>
          </a:prstGeom>
          <a:noFill/>
          <a:ln w="19050" cap="flat" cmpd="sng">
            <a:solidFill>
              <a:schemeClr val="accent3"/>
            </a:solidFill>
            <a:prstDash val="dot"/>
            <a:round/>
            <a:headEnd type="none" w="med" len="med"/>
            <a:tailEnd type="none" w="med" len="med"/>
          </a:ln>
        </p:spPr>
      </p:cxnSp>
      <p:pic>
        <p:nvPicPr>
          <p:cNvPr id="856" name="Google Shape;856;p39"/>
          <p:cNvPicPr preferRelativeResize="0"/>
          <p:nvPr/>
        </p:nvPicPr>
        <p:blipFill rotWithShape="1">
          <a:blip r:embed="rId3">
            <a:alphaModFix/>
          </a:blip>
          <a:srcRect/>
          <a:stretch/>
        </p:blipFill>
        <p:spPr>
          <a:xfrm>
            <a:off x="5043400" y="672450"/>
            <a:ext cx="3432000" cy="3798600"/>
          </a:xfrm>
          <a:prstGeom prst="roundRect">
            <a:avLst>
              <a:gd name="adj" fmla="val 16667"/>
            </a:avLst>
          </a:prstGeom>
          <a:noFill/>
          <a:ln>
            <a:noFill/>
          </a:ln>
        </p:spPr>
      </p:pic>
      <p:grpSp>
        <p:nvGrpSpPr>
          <p:cNvPr id="857" name="Google Shape;857;p39"/>
          <p:cNvGrpSpPr/>
          <p:nvPr/>
        </p:nvGrpSpPr>
        <p:grpSpPr>
          <a:xfrm rot="-7036436">
            <a:off x="7796460" y="618849"/>
            <a:ext cx="750690" cy="648951"/>
            <a:chOff x="5177300" y="2314950"/>
            <a:chExt cx="341575" cy="312400"/>
          </a:xfrm>
        </p:grpSpPr>
        <p:sp>
          <p:nvSpPr>
            <p:cNvPr id="858" name="Google Shape;858;p3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39"/>
          <p:cNvGrpSpPr/>
          <p:nvPr/>
        </p:nvGrpSpPr>
        <p:grpSpPr>
          <a:xfrm rot="3936535">
            <a:off x="4860829" y="3948316"/>
            <a:ext cx="747397" cy="646129"/>
            <a:chOff x="5177300" y="2314950"/>
            <a:chExt cx="341575" cy="312400"/>
          </a:xfrm>
        </p:grpSpPr>
        <p:sp>
          <p:nvSpPr>
            <p:cNvPr id="864" name="Google Shape;864;p3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72"/>
        <p:cNvGrpSpPr/>
        <p:nvPr/>
      </p:nvGrpSpPr>
      <p:grpSpPr>
        <a:xfrm>
          <a:off x="0" y="0"/>
          <a:ext cx="0" cy="0"/>
          <a:chOff x="0" y="0"/>
          <a:chExt cx="0" cy="0"/>
        </a:xfrm>
      </p:grpSpPr>
      <p:sp>
        <p:nvSpPr>
          <p:cNvPr id="873" name="Google Shape;873;p40"/>
          <p:cNvSpPr txBox="1">
            <a:spLocks noGrp="1"/>
          </p:cNvSpPr>
          <p:nvPr>
            <p:ph type="title"/>
          </p:nvPr>
        </p:nvSpPr>
        <p:spPr>
          <a:xfrm>
            <a:off x="1481325" y="272082"/>
            <a:ext cx="6172200" cy="13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Vrste astme</a:t>
            </a:r>
            <a:endParaRPr/>
          </a:p>
        </p:txBody>
      </p:sp>
      <p:sp>
        <p:nvSpPr>
          <p:cNvPr id="874" name="Google Shape;874;p40"/>
          <p:cNvSpPr txBox="1">
            <a:spLocks noGrp="1"/>
          </p:cNvSpPr>
          <p:nvPr>
            <p:ph type="subTitle" idx="1"/>
          </p:nvPr>
        </p:nvSpPr>
        <p:spPr>
          <a:xfrm>
            <a:off x="1094255" y="2578608"/>
            <a:ext cx="1847100" cy="40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Alergijska astma</a:t>
            </a:r>
            <a:endParaRPr sz="1600">
              <a:solidFill>
                <a:schemeClr val="accent3"/>
              </a:solidFill>
            </a:endParaRPr>
          </a:p>
        </p:txBody>
      </p:sp>
      <p:sp>
        <p:nvSpPr>
          <p:cNvPr id="875" name="Google Shape;875;p40"/>
          <p:cNvSpPr txBox="1">
            <a:spLocks noGrp="1"/>
          </p:cNvSpPr>
          <p:nvPr>
            <p:ph type="subTitle" idx="2"/>
          </p:nvPr>
        </p:nvSpPr>
        <p:spPr>
          <a:xfrm>
            <a:off x="1094255" y="3165062"/>
            <a:ext cx="1847100" cy="941700"/>
          </a:xfrm>
          <a:prstGeom prst="rect">
            <a:avLst/>
          </a:prstGeom>
        </p:spPr>
        <p:txBody>
          <a:bodyPr spcFirstLastPara="1" wrap="square" lIns="91425" tIns="91425" rIns="91425" bIns="91425" anchor="ctr" anchorCtr="0">
            <a:noAutofit/>
          </a:bodyPr>
          <a:lstStyle/>
          <a:p>
            <a:pPr marL="0" lvl="0" indent="0" algn="just" rtl="0">
              <a:lnSpc>
                <a:spcPct val="115000"/>
              </a:lnSpc>
              <a:spcBef>
                <a:spcPts val="2568"/>
              </a:spcBef>
              <a:spcAft>
                <a:spcPts val="0"/>
              </a:spcAft>
              <a:buNone/>
            </a:pPr>
            <a:r>
              <a:rPr lang="en" sz="1000">
                <a:solidFill>
                  <a:srgbClr val="000000"/>
                </a:solidFill>
                <a:latin typeface="Asap"/>
                <a:ea typeface="Asap"/>
                <a:cs typeface="Asap"/>
                <a:sym typeface="Asap"/>
              </a:rPr>
              <a:t>Alergijska astma je oblik astme u kojem je astmatični napada posljedica reakcije preosjetljivosti, a pobuđen je izlaganjem alergenu iz okoliša i to  je najčešći oblik astme</a:t>
            </a:r>
            <a:endParaRPr sz="1000">
              <a:solidFill>
                <a:srgbClr val="000000"/>
              </a:solidFill>
              <a:latin typeface="Asap"/>
              <a:ea typeface="Asap"/>
              <a:cs typeface="Asap"/>
              <a:sym typeface="Asap"/>
            </a:endParaRPr>
          </a:p>
          <a:p>
            <a:pPr marL="0" lvl="0" indent="0" algn="ctr" rtl="0">
              <a:spcBef>
                <a:spcPts val="0"/>
              </a:spcBef>
              <a:spcAft>
                <a:spcPts val="0"/>
              </a:spcAft>
              <a:buNone/>
            </a:pPr>
            <a:endParaRPr/>
          </a:p>
        </p:txBody>
      </p:sp>
      <p:sp>
        <p:nvSpPr>
          <p:cNvPr id="876" name="Google Shape;876;p40"/>
          <p:cNvSpPr txBox="1">
            <a:spLocks noGrp="1"/>
          </p:cNvSpPr>
          <p:nvPr>
            <p:ph type="subTitle" idx="3"/>
          </p:nvPr>
        </p:nvSpPr>
        <p:spPr>
          <a:xfrm>
            <a:off x="3648457" y="2578608"/>
            <a:ext cx="1847100" cy="40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Karakteristike </a:t>
            </a:r>
            <a:endParaRPr sz="1600">
              <a:solidFill>
                <a:schemeClr val="accent3"/>
              </a:solidFill>
            </a:endParaRPr>
          </a:p>
        </p:txBody>
      </p:sp>
      <p:sp>
        <p:nvSpPr>
          <p:cNvPr id="877" name="Google Shape;877;p40"/>
          <p:cNvSpPr txBox="1">
            <a:spLocks noGrp="1"/>
          </p:cNvSpPr>
          <p:nvPr>
            <p:ph type="subTitle" idx="4"/>
          </p:nvPr>
        </p:nvSpPr>
        <p:spPr>
          <a:xfrm>
            <a:off x="3648457" y="2953512"/>
            <a:ext cx="1847100" cy="941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000">
                <a:solidFill>
                  <a:srgbClr val="000000"/>
                </a:solidFill>
                <a:latin typeface="Asap"/>
                <a:ea typeface="Asap"/>
                <a:cs typeface="Asap"/>
                <a:sym typeface="Asap"/>
              </a:rPr>
              <a:t>Javlja se u ranijoj dobi, prvi napad astme  najčešće nastupa do pete godine života, postoji obiteljska sklonost razvoju bolesti – pozitivni su testovi na alergene, često su prisutne atopijske bolesti. </a:t>
            </a:r>
            <a:endParaRPr>
              <a:latin typeface="Nunito"/>
              <a:ea typeface="Nunito"/>
              <a:cs typeface="Nunito"/>
              <a:sym typeface="Nunito"/>
            </a:endParaRPr>
          </a:p>
        </p:txBody>
      </p:sp>
      <p:sp>
        <p:nvSpPr>
          <p:cNvPr id="878" name="Google Shape;878;p40"/>
          <p:cNvSpPr txBox="1">
            <a:spLocks noGrp="1"/>
          </p:cNvSpPr>
          <p:nvPr>
            <p:ph type="subTitle" idx="5"/>
          </p:nvPr>
        </p:nvSpPr>
        <p:spPr>
          <a:xfrm>
            <a:off x="6202645" y="2578608"/>
            <a:ext cx="1847100" cy="40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Alergeni </a:t>
            </a:r>
            <a:endParaRPr sz="1600">
              <a:solidFill>
                <a:schemeClr val="accent3"/>
              </a:solidFill>
            </a:endParaRPr>
          </a:p>
        </p:txBody>
      </p:sp>
      <p:sp>
        <p:nvSpPr>
          <p:cNvPr id="879" name="Google Shape;879;p40"/>
          <p:cNvSpPr txBox="1">
            <a:spLocks noGrp="1"/>
          </p:cNvSpPr>
          <p:nvPr>
            <p:ph type="subTitle" idx="6"/>
          </p:nvPr>
        </p:nvSpPr>
        <p:spPr>
          <a:xfrm>
            <a:off x="6202645" y="3165062"/>
            <a:ext cx="1847100" cy="941700"/>
          </a:xfrm>
          <a:prstGeom prst="rect">
            <a:avLst/>
          </a:prstGeom>
        </p:spPr>
        <p:txBody>
          <a:bodyPr spcFirstLastPara="1" wrap="square" lIns="91425" tIns="91425" rIns="91425" bIns="91425" anchor="ctr" anchorCtr="0">
            <a:noAutofit/>
          </a:bodyPr>
          <a:lstStyle/>
          <a:p>
            <a:pPr marL="0" lvl="0" indent="0" algn="just" rtl="0">
              <a:lnSpc>
                <a:spcPct val="115000"/>
              </a:lnSpc>
              <a:spcBef>
                <a:spcPts val="3552"/>
              </a:spcBef>
              <a:spcAft>
                <a:spcPts val="0"/>
              </a:spcAft>
              <a:buNone/>
            </a:pPr>
            <a:r>
              <a:rPr lang="en" sz="1000">
                <a:solidFill>
                  <a:srgbClr val="2C2C00"/>
                </a:solidFill>
                <a:latin typeface="Asap"/>
                <a:ea typeface="Asap"/>
                <a:cs typeface="Asap"/>
                <a:sym typeface="Asap"/>
              </a:rPr>
              <a:t>Alergija </a:t>
            </a:r>
            <a:r>
              <a:rPr lang="en" sz="1000">
                <a:solidFill>
                  <a:srgbClr val="313100"/>
                </a:solidFill>
                <a:latin typeface="Asap"/>
                <a:ea typeface="Asap"/>
                <a:cs typeface="Asap"/>
                <a:sym typeface="Asap"/>
              </a:rPr>
              <a:t>na </a:t>
            </a:r>
            <a:r>
              <a:rPr lang="en" sz="1000">
                <a:solidFill>
                  <a:srgbClr val="2C2C00"/>
                </a:solidFill>
                <a:latin typeface="Asap"/>
                <a:ea typeface="Asap"/>
                <a:cs typeface="Asap"/>
                <a:sym typeface="Asap"/>
              </a:rPr>
              <a:t>grinje kućne </a:t>
            </a:r>
            <a:r>
              <a:rPr lang="en" sz="1000">
                <a:solidFill>
                  <a:srgbClr val="2F2F00"/>
                </a:solidFill>
                <a:latin typeface="Asap"/>
                <a:ea typeface="Asap"/>
                <a:cs typeface="Asap"/>
                <a:sym typeface="Asap"/>
              </a:rPr>
              <a:t>prašine </a:t>
            </a:r>
            <a:r>
              <a:rPr lang="en" sz="1000">
                <a:solidFill>
                  <a:srgbClr val="2D2D00"/>
                </a:solidFill>
                <a:latin typeface="Asap"/>
                <a:ea typeface="Asap"/>
                <a:cs typeface="Asap"/>
                <a:sym typeface="Asap"/>
              </a:rPr>
              <a:t>Dermatophagoides </a:t>
            </a:r>
            <a:r>
              <a:rPr lang="en" sz="1000">
                <a:solidFill>
                  <a:srgbClr val="313100"/>
                </a:solidFill>
                <a:latin typeface="Asap"/>
                <a:ea typeface="Asap"/>
                <a:cs typeface="Asap"/>
                <a:sym typeface="Asap"/>
              </a:rPr>
              <a:t>pteronyssinus</a:t>
            </a:r>
            <a:r>
              <a:rPr lang="en" sz="1000">
                <a:solidFill>
                  <a:srgbClr val="7B7B00"/>
                </a:solidFill>
                <a:latin typeface="Asap"/>
                <a:ea typeface="Asap"/>
                <a:cs typeface="Asap"/>
                <a:sym typeface="Asap"/>
              </a:rPr>
              <a:t>, </a:t>
            </a:r>
            <a:r>
              <a:rPr lang="en" sz="1000">
                <a:solidFill>
                  <a:srgbClr val="2B2B00"/>
                </a:solidFill>
                <a:latin typeface="Asap"/>
                <a:ea typeface="Asap"/>
                <a:cs typeface="Asap"/>
                <a:sym typeface="Asap"/>
              </a:rPr>
              <a:t>alergija </a:t>
            </a:r>
            <a:r>
              <a:rPr lang="en" sz="1000">
                <a:solidFill>
                  <a:srgbClr val="323200"/>
                </a:solidFill>
                <a:latin typeface="Asap"/>
                <a:ea typeface="Asap"/>
                <a:cs typeface="Asap"/>
                <a:sym typeface="Asap"/>
              </a:rPr>
              <a:t>na </a:t>
            </a:r>
            <a:r>
              <a:rPr lang="en" sz="1000">
                <a:solidFill>
                  <a:srgbClr val="2C2C00"/>
                </a:solidFill>
                <a:latin typeface="Asap"/>
                <a:ea typeface="Asap"/>
                <a:cs typeface="Asap"/>
                <a:sym typeface="Asap"/>
              </a:rPr>
              <a:t>pelud </a:t>
            </a:r>
            <a:r>
              <a:rPr lang="en" sz="1000">
                <a:solidFill>
                  <a:srgbClr val="2E2E00"/>
                </a:solidFill>
                <a:latin typeface="Asap"/>
                <a:ea typeface="Asap"/>
                <a:cs typeface="Asap"/>
                <a:sym typeface="Asap"/>
              </a:rPr>
              <a:t>biljaka </a:t>
            </a:r>
            <a:r>
              <a:rPr lang="en" sz="1000">
                <a:solidFill>
                  <a:srgbClr val="3F3F00"/>
                </a:solidFill>
                <a:latin typeface="Asap"/>
                <a:ea typeface="Asap"/>
                <a:cs typeface="Asap"/>
                <a:sym typeface="Asap"/>
              </a:rPr>
              <a:t>(</a:t>
            </a:r>
            <a:r>
              <a:rPr lang="en" sz="1000">
                <a:solidFill>
                  <a:srgbClr val="2D2D00"/>
                </a:solidFill>
                <a:latin typeface="Asap"/>
                <a:ea typeface="Asap"/>
                <a:cs typeface="Asap"/>
                <a:sym typeface="Asap"/>
              </a:rPr>
              <a:t>trava</a:t>
            </a:r>
            <a:r>
              <a:rPr lang="en" sz="1000">
                <a:solidFill>
                  <a:srgbClr val="808000"/>
                </a:solidFill>
                <a:latin typeface="Asap"/>
                <a:ea typeface="Asap"/>
                <a:cs typeface="Asap"/>
                <a:sym typeface="Asap"/>
              </a:rPr>
              <a:t>, </a:t>
            </a:r>
            <a:r>
              <a:rPr lang="en" sz="1000">
                <a:solidFill>
                  <a:srgbClr val="2C2C00"/>
                </a:solidFill>
                <a:latin typeface="Asap"/>
                <a:ea typeface="Asap"/>
                <a:cs typeface="Asap"/>
                <a:sym typeface="Asap"/>
              </a:rPr>
              <a:t>korov</a:t>
            </a:r>
            <a:r>
              <a:rPr lang="en" sz="1000">
                <a:solidFill>
                  <a:srgbClr val="575700"/>
                </a:solidFill>
                <a:latin typeface="Asap"/>
                <a:ea typeface="Asap"/>
                <a:cs typeface="Asap"/>
                <a:sym typeface="Asap"/>
              </a:rPr>
              <a:t>, </a:t>
            </a:r>
            <a:r>
              <a:rPr lang="en" sz="1000">
                <a:solidFill>
                  <a:srgbClr val="2F2F00"/>
                </a:solidFill>
                <a:latin typeface="Asap"/>
                <a:ea typeface="Asap"/>
                <a:cs typeface="Asap"/>
                <a:sym typeface="Asap"/>
              </a:rPr>
              <a:t>stabla</a:t>
            </a:r>
            <a:r>
              <a:rPr lang="en" sz="1000">
                <a:solidFill>
                  <a:srgbClr val="303000"/>
                </a:solidFill>
                <a:latin typeface="Asap"/>
                <a:ea typeface="Asap"/>
                <a:cs typeface="Asap"/>
                <a:sym typeface="Asap"/>
              </a:rPr>
              <a:t>)</a:t>
            </a:r>
            <a:r>
              <a:rPr lang="en" sz="1000">
                <a:solidFill>
                  <a:srgbClr val="838300"/>
                </a:solidFill>
                <a:latin typeface="Asap"/>
                <a:ea typeface="Asap"/>
                <a:cs typeface="Asap"/>
                <a:sym typeface="Asap"/>
              </a:rPr>
              <a:t>, </a:t>
            </a:r>
            <a:r>
              <a:rPr lang="en" sz="1000">
                <a:solidFill>
                  <a:srgbClr val="2D2D00"/>
                </a:solidFill>
                <a:latin typeface="Asap"/>
                <a:ea typeface="Asap"/>
                <a:cs typeface="Asap"/>
                <a:sym typeface="Asap"/>
              </a:rPr>
              <a:t>alergija </a:t>
            </a:r>
            <a:r>
              <a:rPr lang="en" sz="1000">
                <a:solidFill>
                  <a:srgbClr val="2F2F00"/>
                </a:solidFill>
                <a:latin typeface="Asap"/>
                <a:ea typeface="Asap"/>
                <a:cs typeface="Asap"/>
                <a:sym typeface="Asap"/>
              </a:rPr>
              <a:t>na </a:t>
            </a:r>
            <a:r>
              <a:rPr lang="en" sz="1000">
                <a:solidFill>
                  <a:srgbClr val="2C2C00"/>
                </a:solidFill>
                <a:latin typeface="Asap"/>
                <a:ea typeface="Asap"/>
                <a:cs typeface="Asap"/>
                <a:sym typeface="Asap"/>
              </a:rPr>
              <a:t>dlake</a:t>
            </a:r>
            <a:r>
              <a:rPr lang="en" sz="1000">
                <a:solidFill>
                  <a:srgbClr val="828200"/>
                </a:solidFill>
                <a:latin typeface="Asap"/>
                <a:ea typeface="Asap"/>
                <a:cs typeface="Asap"/>
                <a:sym typeface="Asap"/>
              </a:rPr>
              <a:t>, </a:t>
            </a:r>
            <a:r>
              <a:rPr lang="en" sz="1000">
                <a:solidFill>
                  <a:srgbClr val="2F2F00"/>
                </a:solidFill>
                <a:latin typeface="Asap"/>
                <a:ea typeface="Asap"/>
                <a:cs typeface="Asap"/>
                <a:sym typeface="Asap"/>
              </a:rPr>
              <a:t>perje </a:t>
            </a:r>
            <a:r>
              <a:rPr lang="en" sz="1000">
                <a:solidFill>
                  <a:srgbClr val="282800"/>
                </a:solidFill>
                <a:latin typeface="Asap"/>
                <a:ea typeface="Asap"/>
                <a:cs typeface="Asap"/>
                <a:sym typeface="Asap"/>
              </a:rPr>
              <a:t>i </a:t>
            </a:r>
            <a:r>
              <a:rPr lang="en" sz="1000">
                <a:solidFill>
                  <a:srgbClr val="2D2D00"/>
                </a:solidFill>
                <a:latin typeface="Asap"/>
                <a:ea typeface="Asap"/>
                <a:cs typeface="Asap"/>
                <a:sym typeface="Asap"/>
              </a:rPr>
              <a:t>epitelni </a:t>
            </a:r>
            <a:r>
              <a:rPr lang="en" sz="1000">
                <a:solidFill>
                  <a:srgbClr val="2C2C00"/>
                </a:solidFill>
                <a:latin typeface="Asap"/>
                <a:ea typeface="Asap"/>
                <a:cs typeface="Asap"/>
                <a:sym typeface="Asap"/>
              </a:rPr>
              <a:t>otpadci </a:t>
            </a:r>
            <a:r>
              <a:rPr lang="en" sz="1000">
                <a:solidFill>
                  <a:srgbClr val="2E2E00"/>
                </a:solidFill>
                <a:latin typeface="Asap"/>
                <a:ea typeface="Asap"/>
                <a:cs typeface="Asap"/>
                <a:sym typeface="Asap"/>
              </a:rPr>
              <a:t>domaćih </a:t>
            </a:r>
            <a:r>
              <a:rPr lang="en" sz="1000">
                <a:solidFill>
                  <a:srgbClr val="2D2D00"/>
                </a:solidFill>
                <a:latin typeface="Asap"/>
                <a:ea typeface="Asap"/>
                <a:cs typeface="Asap"/>
                <a:sym typeface="Asap"/>
              </a:rPr>
              <a:t>životinja</a:t>
            </a:r>
            <a:r>
              <a:rPr lang="en" sz="1000">
                <a:solidFill>
                  <a:srgbClr val="868600"/>
                </a:solidFill>
                <a:latin typeface="Asap"/>
                <a:ea typeface="Asap"/>
                <a:cs typeface="Asap"/>
                <a:sym typeface="Asap"/>
              </a:rPr>
              <a:t>, </a:t>
            </a:r>
            <a:r>
              <a:rPr lang="en" sz="1000">
                <a:solidFill>
                  <a:srgbClr val="2C2C00"/>
                </a:solidFill>
                <a:latin typeface="Asap"/>
                <a:ea typeface="Asap"/>
                <a:cs typeface="Asap"/>
                <a:sym typeface="Asap"/>
              </a:rPr>
              <a:t>alergija </a:t>
            </a:r>
            <a:r>
              <a:rPr lang="en" sz="1000">
                <a:solidFill>
                  <a:srgbClr val="2E2E00"/>
                </a:solidFill>
                <a:latin typeface="Asap"/>
                <a:ea typeface="Asap"/>
                <a:cs typeface="Asap"/>
                <a:sym typeface="Asap"/>
              </a:rPr>
              <a:t>na </a:t>
            </a:r>
            <a:r>
              <a:rPr lang="en" sz="1000">
                <a:solidFill>
                  <a:srgbClr val="2C2C00"/>
                </a:solidFill>
                <a:latin typeface="Asap"/>
                <a:ea typeface="Asap"/>
                <a:cs typeface="Asap"/>
                <a:sym typeface="Asap"/>
              </a:rPr>
              <a:t>plijesni</a:t>
            </a:r>
            <a:r>
              <a:rPr lang="en" sz="1000">
                <a:solidFill>
                  <a:srgbClr val="848400"/>
                </a:solidFill>
                <a:latin typeface="Asap"/>
                <a:ea typeface="Asap"/>
                <a:cs typeface="Asap"/>
                <a:sym typeface="Asap"/>
              </a:rPr>
              <a:t>, </a:t>
            </a:r>
            <a:r>
              <a:rPr lang="en" sz="1000">
                <a:solidFill>
                  <a:srgbClr val="292900"/>
                </a:solidFill>
                <a:latin typeface="Asap"/>
                <a:ea typeface="Asap"/>
                <a:cs typeface="Asap"/>
                <a:sym typeface="Asap"/>
              </a:rPr>
              <a:t>rjeđe </a:t>
            </a:r>
            <a:r>
              <a:rPr lang="en" sz="1000">
                <a:solidFill>
                  <a:srgbClr val="2D2D00"/>
                </a:solidFill>
                <a:latin typeface="Asap"/>
                <a:ea typeface="Asap"/>
                <a:cs typeface="Asap"/>
                <a:sym typeface="Asap"/>
              </a:rPr>
              <a:t>alergije </a:t>
            </a:r>
            <a:r>
              <a:rPr lang="en" sz="1000">
                <a:solidFill>
                  <a:srgbClr val="303000"/>
                </a:solidFill>
                <a:latin typeface="Asap"/>
                <a:ea typeface="Asap"/>
                <a:cs typeface="Asap"/>
                <a:sym typeface="Asap"/>
              </a:rPr>
              <a:t>na </a:t>
            </a:r>
            <a:r>
              <a:rPr lang="en" sz="1000">
                <a:solidFill>
                  <a:srgbClr val="2D2D00"/>
                </a:solidFill>
                <a:latin typeface="Asap"/>
                <a:ea typeface="Asap"/>
                <a:cs typeface="Asap"/>
                <a:sym typeface="Asap"/>
              </a:rPr>
              <a:t>hranu</a:t>
            </a:r>
            <a:r>
              <a:rPr lang="en" sz="1000">
                <a:solidFill>
                  <a:srgbClr val="2E2E00"/>
                </a:solidFill>
                <a:latin typeface="Asap"/>
                <a:ea typeface="Asap"/>
                <a:cs typeface="Asap"/>
                <a:sym typeface="Asap"/>
              </a:rPr>
              <a:t>. </a:t>
            </a:r>
            <a:endParaRPr sz="1000">
              <a:solidFill>
                <a:srgbClr val="2E2E00"/>
              </a:solidFill>
              <a:latin typeface="Asap"/>
              <a:ea typeface="Asap"/>
              <a:cs typeface="Asap"/>
              <a:sym typeface="Asap"/>
            </a:endParaRPr>
          </a:p>
          <a:p>
            <a:pPr marL="0" lvl="0" indent="0" algn="just" rtl="0">
              <a:spcBef>
                <a:spcPts val="0"/>
              </a:spcBef>
              <a:spcAft>
                <a:spcPts val="0"/>
              </a:spcAft>
              <a:buNone/>
            </a:pPr>
            <a:endParaRPr sz="1000">
              <a:latin typeface="Asap"/>
              <a:ea typeface="Asap"/>
              <a:cs typeface="Asap"/>
              <a:sym typeface="Asap"/>
            </a:endParaRPr>
          </a:p>
        </p:txBody>
      </p:sp>
      <p:sp>
        <p:nvSpPr>
          <p:cNvPr id="880" name="Google Shape;880;p40"/>
          <p:cNvSpPr/>
          <p:nvPr/>
        </p:nvSpPr>
        <p:spPr>
          <a:xfrm>
            <a:off x="1893716" y="2194623"/>
            <a:ext cx="248176" cy="323043"/>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881" name="Google Shape;881;p40"/>
          <p:cNvGrpSpPr/>
          <p:nvPr/>
        </p:nvGrpSpPr>
        <p:grpSpPr>
          <a:xfrm>
            <a:off x="4428148" y="2206384"/>
            <a:ext cx="287719" cy="323871"/>
            <a:chOff x="-20930075" y="4066100"/>
            <a:chExt cx="269400" cy="303250"/>
          </a:xfrm>
        </p:grpSpPr>
        <p:sp>
          <p:nvSpPr>
            <p:cNvPr id="882" name="Google Shape;882;p40"/>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3" name="Google Shape;883;p40"/>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84" name="Google Shape;884;p40"/>
          <p:cNvGrpSpPr/>
          <p:nvPr/>
        </p:nvGrpSpPr>
        <p:grpSpPr>
          <a:xfrm>
            <a:off x="6963405" y="2194614"/>
            <a:ext cx="325580" cy="323471"/>
            <a:chOff x="-15296200" y="3326900"/>
            <a:chExt cx="304850" cy="302875"/>
          </a:xfrm>
        </p:grpSpPr>
        <p:sp>
          <p:nvSpPr>
            <p:cNvPr id="885" name="Google Shape;885;p40"/>
            <p:cNvSpPr/>
            <p:nvPr/>
          </p:nvSpPr>
          <p:spPr>
            <a:xfrm>
              <a:off x="-15182775" y="3326900"/>
              <a:ext cx="77200" cy="157175"/>
            </a:xfrm>
            <a:custGeom>
              <a:avLst/>
              <a:gdLst/>
              <a:ahLst/>
              <a:cxnLst/>
              <a:rect l="l" t="t" r="r" b="b"/>
              <a:pathLst>
                <a:path w="3088" h="6287" extrusionOk="0">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6" name="Google Shape;886;p40"/>
            <p:cNvSpPr/>
            <p:nvPr/>
          </p:nvSpPr>
          <p:spPr>
            <a:xfrm>
              <a:off x="-15260825" y="3363175"/>
              <a:ext cx="108800" cy="199650"/>
            </a:xfrm>
            <a:custGeom>
              <a:avLst/>
              <a:gdLst/>
              <a:ahLst/>
              <a:cxnLst/>
              <a:rect l="l" t="t" r="r" b="b"/>
              <a:pathLst>
                <a:path w="4352" h="7986" extrusionOk="0">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7" name="Google Shape;887;p40"/>
            <p:cNvSpPr/>
            <p:nvPr/>
          </p:nvSpPr>
          <p:spPr>
            <a:xfrm>
              <a:off x="-15135525" y="3362475"/>
              <a:ext cx="109325" cy="200350"/>
            </a:xfrm>
            <a:custGeom>
              <a:avLst/>
              <a:gdLst/>
              <a:ahLst/>
              <a:cxnLst/>
              <a:rect l="l" t="t" r="r" b="b"/>
              <a:pathLst>
                <a:path w="4373" h="8014" extrusionOk="0">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8" name="Google Shape;888;p40"/>
            <p:cNvSpPr/>
            <p:nvPr/>
          </p:nvSpPr>
          <p:spPr>
            <a:xfrm>
              <a:off x="-15296200" y="3416600"/>
              <a:ext cx="143375" cy="213175"/>
            </a:xfrm>
            <a:custGeom>
              <a:avLst/>
              <a:gdLst/>
              <a:ahLst/>
              <a:cxnLst/>
              <a:rect l="l" t="t" r="r" b="b"/>
              <a:pathLst>
                <a:path w="5735" h="8527" extrusionOk="0">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89" name="Google Shape;889;p40"/>
            <p:cNvSpPr/>
            <p:nvPr/>
          </p:nvSpPr>
          <p:spPr>
            <a:xfrm>
              <a:off x="-15134725" y="3416100"/>
              <a:ext cx="143375" cy="213675"/>
            </a:xfrm>
            <a:custGeom>
              <a:avLst/>
              <a:gdLst/>
              <a:ahLst/>
              <a:cxnLst/>
              <a:rect l="l" t="t" r="r" b="b"/>
              <a:pathLst>
                <a:path w="5735" h="8547" extrusionOk="0">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Tree>
  </p:cSld>
  <p:clrMapOvr>
    <a:masterClrMapping/>
  </p:clrMapOvr>
</p:sld>
</file>

<file path=ppt/theme/theme1.xml><?xml version="1.0" encoding="utf-8"?>
<a:theme xmlns:a="http://schemas.openxmlformats.org/drawingml/2006/main" name="Abstract Focus by Slidesgo">
  <a:themeElements>
    <a:clrScheme name="Simple Light">
      <a:dk1>
        <a:srgbClr val="595959"/>
      </a:dk1>
      <a:lt1>
        <a:srgbClr val="FFFFFF"/>
      </a:lt1>
      <a:dk2>
        <a:srgbClr val="595959"/>
      </a:dk2>
      <a:lt2>
        <a:srgbClr val="FFF6F2"/>
      </a:lt2>
      <a:accent1>
        <a:srgbClr val="C7E0CE"/>
      </a:accent1>
      <a:accent2>
        <a:srgbClr val="E0EEE4"/>
      </a:accent2>
      <a:accent3>
        <a:srgbClr val="DF665D"/>
      </a:accent3>
      <a:accent4>
        <a:srgbClr val="FFBDAD"/>
      </a:accent4>
      <a:accent5>
        <a:srgbClr val="F29891"/>
      </a:accent5>
      <a:accent6>
        <a:srgbClr val="FDDACB"/>
      </a:accent6>
      <a:hlink>
        <a:srgbClr val="DF66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2692</Words>
  <Application>Microsoft Office PowerPoint</Application>
  <PresentationFormat>On-screen Show (16:9)</PresentationFormat>
  <Paragraphs>101</Paragraphs>
  <Slides>22</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Asap</vt:lpstr>
      <vt:lpstr>Nunito Light</vt:lpstr>
      <vt:lpstr>Arial</vt:lpstr>
      <vt:lpstr>Caveat Brush</vt:lpstr>
      <vt:lpstr>Courier New</vt:lpstr>
      <vt:lpstr>Nunito</vt:lpstr>
      <vt:lpstr>Caveat</vt:lpstr>
      <vt:lpstr>Courgette</vt:lpstr>
      <vt:lpstr>Nunito SemiBold</vt:lpstr>
      <vt:lpstr>Caveat Regular</vt:lpstr>
      <vt:lpstr>Verdana</vt:lpstr>
      <vt:lpstr>Abstract Focus by Slidesgo</vt:lpstr>
      <vt:lpstr>Svjetski dan astme</vt:lpstr>
      <vt:lpstr>Šta je bronhijalna asthma?</vt:lpstr>
      <vt:lpstr>    </vt:lpstr>
      <vt:lpstr>Zašto nastaje astma?</vt:lpstr>
      <vt:lpstr>Simptomi i faktori rizika</vt:lpstr>
      <vt:lpstr>Dijagnoza astme</vt:lpstr>
      <vt:lpstr>Spirometrija </vt:lpstr>
      <vt:lpstr>Bronhoprovokacija </vt:lpstr>
      <vt:lpstr>Vrste astme</vt:lpstr>
      <vt:lpstr>Vrste astme</vt:lpstr>
      <vt:lpstr>Klinička slika napada astme</vt:lpstr>
      <vt:lpstr>Klinička slika napada astme</vt:lpstr>
      <vt:lpstr>Uloga mst</vt:lpstr>
      <vt:lpstr>Uloga mst</vt:lpstr>
      <vt:lpstr>   Epidemiološki podaci sugerirsu da prevalenca astme raste kontinuirano od 1970. godine. Procijenjuje se da u svijetu od astme boluje oko 235 miliona ljudi. Uprkos rastućoj prevalenci oboljenja, zabilježen je pad mortaliteta. </vt:lpstr>
      <vt:lpstr> LIJEČENJE hRONIČNE ASTME</vt:lpstr>
      <vt:lpstr>    </vt:lpstr>
      <vt:lpstr>Farmakoterapija: Glavne skupine lijekova koje se obično primjenjuju za liječenje kronične astme i egzacerbacija astme su: bronhodilatatori (β–agonisti, antikolinergici), kortikosteroidi, stabilizatori mastocita, modifikatori leukotrijena i metilksantini (vidi TBL. 48–2). Lijekovi iz navedenih skupina se inhaliraju ili se uzimaju peroralno. Lijekovi za inhaliranje dolaze u obliku aerosola ili suhog praha. Uzimanje lijeka u obliku aerosola pomoću raspršivača i spejsera omogućava da čestice lijeka dospiju dublje u bronhe a ne da ostanu u ždrijelu; bolesnicima treba napomenuti da nakon svake uporabe operu i osuše spejser kako bi spriječili naseljavanje bakterija. Osim toga, uporaba aerosola zahtijeva usklađenost rukovanja inhalatorom (dopreme lijeka) i samog čina udisanja; praškasti oblici lijeka smanjuju potrebu za usklađivanjem tih radnji, jer se lijek doprema samo dok bolesnik udiše. osim toga, praškasti oblici lijeka smanjuju oslobađanje potisnog plina fluorougljika u okoliš.  Antikolinergici opuštaju glatke mišiće bronha kompetitivnom inhibicijom muskarinskih (M3) kolinergičnih receptora. Ipratropij ima neznatan učinak kad se uzima sam za liječenje astme, ali se njegov učinak pojačava kad se kombinira s kratkodjelujućim β–agonistima. Nuspojave su proširene zjenice, nejasan vid i suha usta. Tiotropij je inhalacijski antikolinergik čije djelovanje traje 24 sata, ali nije dovoljno ispitan kao lijek za astmu.</vt:lpstr>
      <vt:lpstr>β–Agonisti (β–adrenergici) opuštaju glatke mišiće bronha, smanjuju degranulaciju mastocita i oslobađanje histamina, inhibiraju mikrokrvarenje u dišnim putovima i povećavaju mukocilijarno čišćenje. β–Agonisti dolaze u promet kao pripravci brzog (kratkog) i dugog djelovanja (vidi TBL. 48–2). Brzodjelujući β–agonisti ili SABA (npr. salbutamol) se inhaliraju 2–8 puta prema potrebi. To su lijekovi izbora za otklanjanje akutne bronhoopstrukcije i za sprječavanje nastanka bronhoopstrukcije pri fizičkom naporu. Izazivaju bronhodilataciju za nekoliko minuta a učinak im traje 6–8 h, ovisno o dotičnom lijeku. Dugodjelujući β–agonisti (LABA) se inhaliraju prije spavanja ili 2×/dan jer njihov učinak traje 12 sati pa su pogodniji za bolesnike s pretežno noćnim ili ranojutarnjim simptomima. Koriste se kod umjerenog ili teškog oblika astme kao i kod blage astme koja uzrokuje noćna buđenja. Dugodjelujući β–agonisti imaju sinergističko djelovanje sa inhalacijskim kortikosteroidima, što omogućava primjenu manjih doza kortikosteroida. Oralni β–agonisti izazivaju sistemske učinke pa ih općenito treba izbjegavati. Tahikardija i tremor su najčešće akutne nuspojave nakon inhalacije β–agonista a ovise o dozi. Hipokalijemija je rijetka i blagog stupnja. Sigurnost redovitog i dugotrajnog uzimanja β–agonista je sporna; redovita, moguće prekomjerna uporaba vezana je za povećani mortalitet, ali je nejasno je li to samo nuspojava ili je stalno uzimanje lijeka posljedica suboptimalnog liječenja bolesti drugim lijekovima. Svakodnevno uzimanje β–agonista, povećanje doze ili smanjenje učinka, te trošenje jedne ili više kutija lijeka mjesečno, ukazuje na neodgovarajuću kontrolu bolesti što nalaže da se uvede ili pojača druga terapija. Levsalbutamol (otopina koja sadrži R–izomer salbutamola) teoretski smanjuje nuspojave, ali njegova dugotrajna učinkovitost i sigurnost još nisu dokazani.</vt:lpstr>
      <vt:lpstr>Kortikosteroidi koče upalnu reakciju u dišnim putovima, obrću proces smanjivanja broja β–receptora, sprječavaju sintezu leukotrijena te inhibiraju stvaranje citokina i aktivaciju proteinske adhezije. Blokiraju kasni odgovor (ali ne rani odgovor) na inhalirane alergene. Daju se peroralno, intravenski ili se inhaliraju. Kod akutne egzacerbacije astme, rana primjena sistemskih kortikosteroida često prekida akutni napad, smanjuje potrebu za hospitalizacijom, sprječava recidiv i ubrzava oporavak. Peroralni ili intravenski pripravci su podjednako djelotvorni. Inhalacijski kortikosteroidi nemaju nikakvu ulogu u akutnoj egzacerbaciji, ali su indicirani za dugotrajnu supresiju astme, njenu kontrolu jer sprječavaju razbuktavanje upale i pojavu simptoma, i što je najvažnije sprječavaju strukturne promjene bronha (remodeliranje). U biti oni smanjuju potrebu za oralnim kortikosteroidima a smatraju se i lijekovima koji modificiraju bolest jer usporavaju ili zaustavljaju oštećenje plućne funkcije karakteristično za neliječenu astmu. Štetni lokalni učinci inhalacijskih kortikosteroida su promuklost i oralna kandidijaza, koje se mogu spriječiti ili ublažiti upotrebom “spejsera” ili ispiranjem usta i ždrijela vodom posle inhalacije. Sistemske nuspojave ovise o dozi, može ih izazvati oralna i inhalacijska terapija, a uglavnom se javljaju kad je inhalacijska doza &gt;800 μg/dan. Sistemske nuspojave su supresija adrenalno–hipofizne osovine, osteoporoza, katarakta, atrofija kože, hiperfagija i sklonost modricama. Pitanje da li inhalacijski kortikosteroidi suprimiraju rast u djece je sporno. Većina djece dostiže očekivanu visinu u odrasloj dobi. Sistemski kortikosteroidi mogu reaktivirati pritajenu TBC.  Edukacija bolesnika: Važnost edukacije bolesnika ne treba biti prenaglašena. Bolesnici postupaju bolje ako o astmi znaju više—što pokreče astmatični napad, koji lijek i kada treba uzeti, ovladavaju ispravnom tehnikom inhaliranja, kako koristiti spejser s inhalatorom fiksnih doza (MDI), te znaju važnost ranog uzimanja kortikosteroida kod egzacerbacija. Svaki bolesnik mora imati napisan terapijski plan za svaki dan, posebno za liječenje akutnih napada astme, koji počiva na najboljem vlastitom rezultatu PEFa a ne na predviđenoj normali. Takvim se planom postiže znatno bolja kontrola astme, što se uvelike pripisuje poboljšanom pridržavanju propisane terapije (bolja suradljivost).</vt:lpstr>
      <vt:lpstr>Zakljucak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Svjetski dan astme</dc:title>
  <dc:creator>ASUS</dc:creator>
  <cp:lastModifiedBy>dzenan pleho</cp:lastModifiedBy>
  <cp:revision>2</cp:revision>
  <dcterms:modified xsi:type="dcterms:W3CDTF">2021-05-04T20:02:05Z</dcterms:modified>
</cp:coreProperties>
</file>